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48" r:id="rId1"/>
  </p:sldMasterIdLst>
  <p:handoutMasterIdLst>
    <p:handoutMasterId r:id="rId2"/>
  </p:handoutMasterIdLst>
  <p:sldIdLst>
    <p:sldId id="256" r:id="rId3"/>
    <p:sldId id="257" r:id="rId4"/>
    <p:sldId id="261" r:id="rId5"/>
    <p:sldId id="263" r:id="rId6"/>
  </p:sldIdLst>
  <p:sldSz cx="9875838" cy="9875838"/>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prnPr scaleToFitPaper="1"/>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21324" autoAdjust="0"/>
    <p:restoredTop sz="94660"/>
  </p:normalViewPr>
  <p:slideViewPr>
    <p:cSldViewPr snapToGrid="0">
      <p:cViewPr varScale="1">
        <p:scale>
          <a:sx n="100" d="100"/>
          <a:sy n="100" d="100"/>
        </p:scale>
        <p:origin x="2916" y="984"/>
      </p:cViewPr>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handoutMaster" Target="handoutMasters/handoutMaster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idx="0"/>
          </p:nvPr>
        </p:nvSpPr>
        <p:spPr>
          <a:xfrm>
            <a:off x="0" y="0"/>
            <a:ext cx="2971800" cy="457200"/>
          </a:xfrm>
          <a:prstGeom prst="rect">
            <a:avLst/>
          </a:prstGeom>
        </p:spPr>
        <p:txBody>
          <a:bodyPr vert="horz" lIns="91440" tIns="45720" rIns="91440" bIns="45720"/>
          <a:lstStyle>
            <a:lvl1pPr algn="l">
              <a:defRPr sz="1200"/>
            </a:lvl1pPr>
          </a:lstStyle>
          <a:p>
            <a:pPr lvl="0">
              <a:defRPr/>
            </a:pPr>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a:lstStyle>
            <a:lvl1pPr algn="r">
              <a:defRPr sz="1200"/>
            </a:lvl1pPr>
          </a:lstStyle>
          <a:p>
            <a:pPr lvl="0">
              <a:defRPr/>
            </a:pPr>
            <a:fld id="{D8D7A7C4-C82A-4D21-9AB0-F0C5A1D3EF09}" type="datetime1">
              <a:rPr lang="ko-KR" altLang="en-US"/>
              <a:pPr lvl="0">
                <a:defRPr/>
              </a:pPr>
              <a:t>2024-11-21</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anchor="b"/>
          <a:lstStyle>
            <a:lvl1pPr algn="l">
              <a:defRPr sz="1200"/>
            </a:lvl1pPr>
          </a:lstStyle>
          <a:p>
            <a:pPr lvl="0">
              <a:defRPr/>
            </a:pPr>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anchor="b"/>
          <a:lstStyle>
            <a:lvl1pPr algn="r">
              <a:defRPr sz="1200"/>
            </a:lvl1pPr>
          </a:lstStyle>
          <a:p>
            <a:pPr lvl="0">
              <a:defRPr/>
            </a:pPr>
            <a:fld id="{F450E784-2449-4FFD-AA69-3F5CFAA75BCB}" type="slidenum">
              <a:rPr lang="ko-KR" altLang="en-US"/>
              <a:pPr lvl="0">
                <a:defRPr/>
              </a:pPr>
              <a:t>‹#›</a:t>
            </a:fld>
            <a:endParaRPr lang="ko-KR" altLang="en-US"/>
          </a:p>
        </p:txBody>
      </p:sp>
    </p:spTree>
    <p:extLst>
      <p:ext uri="{BB962C8B-B14F-4D97-AF65-F5344CB8AC3E}">
        <p14:creationId xmlns:p14="http://schemas.microsoft.com/office/powerpoint/2010/main" val="40516707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5FEFA7-8B57-47F9-B222-FD97E2682929}"/>
              </a:ext>
            </a:extLst>
          </p:cNvPr>
          <p:cNvSpPr>
            <a:spLocks noGrp="1"/>
          </p:cNvSpPr>
          <p:nvPr>
            <p:ph type="ctrTitle"/>
          </p:nvPr>
        </p:nvSpPr>
        <p:spPr>
          <a:xfrm>
            <a:off x="1234480" y="1616255"/>
            <a:ext cx="7406879" cy="3438255"/>
          </a:xfrm>
        </p:spPr>
        <p:txBody>
          <a:bodyPr anchor="b"/>
          <a:lstStyle>
            <a:lvl1pPr algn="ctr">
              <a:defRPr sz="8640"/>
            </a:lvl1pPr>
          </a:lstStyle>
          <a:p>
            <a:r>
              <a:rPr lang="ko-KR" altLang="en-US"/>
              <a:t>마스터 제목 스타일 편집</a:t>
            </a:r>
          </a:p>
        </p:txBody>
      </p:sp>
      <p:sp>
        <p:nvSpPr>
          <p:cNvPr id="3" name="부제목 2">
            <a:extLst>
              <a:ext uri="{FF2B5EF4-FFF2-40B4-BE49-F238E27FC236}">
                <a16:creationId xmlns:a16="http://schemas.microsoft.com/office/drawing/2014/main" id="{B74105C7-1B44-4C4D-B1FD-97D9D481AB00}"/>
              </a:ext>
            </a:extLst>
          </p:cNvPr>
          <p:cNvSpPr>
            <a:spLocks noGrp="1"/>
          </p:cNvSpPr>
          <p:nvPr>
            <p:ph type="subTitle" idx="1"/>
          </p:nvPr>
        </p:nvSpPr>
        <p:spPr>
          <a:xfrm>
            <a:off x="1234480" y="5187102"/>
            <a:ext cx="7406879" cy="2384374"/>
          </a:xfrm>
        </p:spPr>
        <p:txBody>
          <a:bodyPr/>
          <a:lstStyle>
            <a:lvl1pPr marL="0" indent="0" algn="ctr">
              <a:buNone/>
              <a:defRPr sz="3456"/>
            </a:lvl1pPr>
            <a:lvl2pPr marL="658368" indent="0" algn="ctr">
              <a:buNone/>
              <a:defRPr sz="2880"/>
            </a:lvl2pPr>
            <a:lvl3pPr marL="1316736" indent="0" algn="ctr">
              <a:buNone/>
              <a:defRPr sz="2592"/>
            </a:lvl3pPr>
            <a:lvl4pPr marL="1975104" indent="0" algn="ctr">
              <a:buNone/>
              <a:defRPr sz="2304"/>
            </a:lvl4pPr>
            <a:lvl5pPr marL="2633472" indent="0" algn="ctr">
              <a:buNone/>
              <a:defRPr sz="2304"/>
            </a:lvl5pPr>
            <a:lvl6pPr marL="3291840" indent="0" algn="ctr">
              <a:buNone/>
              <a:defRPr sz="2304"/>
            </a:lvl6pPr>
            <a:lvl7pPr marL="3950208" indent="0" algn="ctr">
              <a:buNone/>
              <a:defRPr sz="2304"/>
            </a:lvl7pPr>
            <a:lvl8pPr marL="4608576" indent="0" algn="ctr">
              <a:buNone/>
              <a:defRPr sz="2304"/>
            </a:lvl8pPr>
            <a:lvl9pPr marL="5266944" indent="0" algn="ctr">
              <a:buNone/>
              <a:defRPr sz="2304"/>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20FE914E-7C3B-4B10-8E54-7AB07A2FD37C}"/>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ED0F0512-6728-4775-91D6-C4C7FD2A8AE8}"/>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98F68508-7510-426C-9273-12CA5276E4EB}"/>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184338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6E68D22-A384-4C55-8912-E8D43D0E1C3C}"/>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D59FECEB-9727-4877-B59C-67A4BA2EE0BD}"/>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DF44B1E3-7C72-45C0-A958-B83C6CF782D7}"/>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A1977FD0-046E-4452-94D5-8AFE63FCA60B}"/>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3C690FDF-85FD-4E64-ABAF-F73FB21F8EB8}"/>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1128729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E02861E0-EB0B-4871-B0E0-FCB861FAB035}"/>
              </a:ext>
            </a:extLst>
          </p:cNvPr>
          <p:cNvSpPr>
            <a:spLocks noGrp="1"/>
          </p:cNvSpPr>
          <p:nvPr>
            <p:ph type="title" orient="vert"/>
          </p:nvPr>
        </p:nvSpPr>
        <p:spPr>
          <a:xfrm>
            <a:off x="7067396" y="525797"/>
            <a:ext cx="2129478" cy="8369316"/>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9861FEA8-19D9-43A4-A83E-F20CC6D819B0}"/>
              </a:ext>
            </a:extLst>
          </p:cNvPr>
          <p:cNvSpPr>
            <a:spLocks noGrp="1"/>
          </p:cNvSpPr>
          <p:nvPr>
            <p:ph type="body" orient="vert" idx="1"/>
          </p:nvPr>
        </p:nvSpPr>
        <p:spPr>
          <a:xfrm>
            <a:off x="678964" y="525797"/>
            <a:ext cx="6264985" cy="8369316"/>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DD2F7BED-FA58-44DC-BC0D-9BFBDB789831}"/>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A937EAEC-1A8B-4FE1-ADFE-0538A2BFC63F}"/>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B7F6DB0-CFB4-485F-943B-BE2D9089B8D5}"/>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421863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65050F-A05A-4FF9-B6D8-393838798CBE}"/>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43CA5FD4-D487-4382-B902-C5F9476D559C}"/>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BC2F9F87-4F24-438A-906D-891CB1265B46}"/>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E4F2775C-5DAB-45A6-B002-85558FE16947}"/>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71A8E164-F80C-4ECC-AD79-A1235CA0346C}"/>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131915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C62C294-0871-4096-8786-4E3AFEAA6982}"/>
              </a:ext>
            </a:extLst>
          </p:cNvPr>
          <p:cNvSpPr>
            <a:spLocks noGrp="1"/>
          </p:cNvSpPr>
          <p:nvPr>
            <p:ph type="title"/>
          </p:nvPr>
        </p:nvSpPr>
        <p:spPr>
          <a:xfrm>
            <a:off x="673820" y="2462102"/>
            <a:ext cx="8517910" cy="4108074"/>
          </a:xfrm>
        </p:spPr>
        <p:txBody>
          <a:bodyPr anchor="b"/>
          <a:lstStyle>
            <a:lvl1pPr>
              <a:defRPr sz="8640"/>
            </a:lvl1pPr>
          </a:lstStyle>
          <a:p>
            <a:r>
              <a:rPr lang="ko-KR" altLang="en-US"/>
              <a:t>마스터 제목 스타일 편집</a:t>
            </a:r>
          </a:p>
        </p:txBody>
      </p:sp>
      <p:sp>
        <p:nvSpPr>
          <p:cNvPr id="3" name="텍스트 개체 틀 2">
            <a:extLst>
              <a:ext uri="{FF2B5EF4-FFF2-40B4-BE49-F238E27FC236}">
                <a16:creationId xmlns:a16="http://schemas.microsoft.com/office/drawing/2014/main" id="{BE57244C-AC7A-4405-A145-63A6967CB583}"/>
              </a:ext>
            </a:extLst>
          </p:cNvPr>
          <p:cNvSpPr>
            <a:spLocks noGrp="1"/>
          </p:cNvSpPr>
          <p:nvPr>
            <p:ph type="body" idx="1"/>
          </p:nvPr>
        </p:nvSpPr>
        <p:spPr>
          <a:xfrm>
            <a:off x="673820" y="6609040"/>
            <a:ext cx="8517910" cy="2160339"/>
          </a:xfrm>
        </p:spPr>
        <p:txBody>
          <a:bodyPr/>
          <a:lstStyle>
            <a:lvl1pPr marL="0" indent="0">
              <a:buNone/>
              <a:defRPr sz="3456">
                <a:solidFill>
                  <a:schemeClr val="tx1">
                    <a:tint val="75000"/>
                  </a:schemeClr>
                </a:solidFill>
              </a:defRPr>
            </a:lvl1pPr>
            <a:lvl2pPr marL="658368" indent="0">
              <a:buNone/>
              <a:defRPr sz="2880">
                <a:solidFill>
                  <a:schemeClr val="tx1">
                    <a:tint val="75000"/>
                  </a:schemeClr>
                </a:solidFill>
              </a:defRPr>
            </a:lvl2pPr>
            <a:lvl3pPr marL="1316736" indent="0">
              <a:buNone/>
              <a:defRPr sz="2592">
                <a:solidFill>
                  <a:schemeClr val="tx1">
                    <a:tint val="75000"/>
                  </a:schemeClr>
                </a:solidFill>
              </a:defRPr>
            </a:lvl3pPr>
            <a:lvl4pPr marL="1975104" indent="0">
              <a:buNone/>
              <a:defRPr sz="2304">
                <a:solidFill>
                  <a:schemeClr val="tx1">
                    <a:tint val="75000"/>
                  </a:schemeClr>
                </a:solidFill>
              </a:defRPr>
            </a:lvl4pPr>
            <a:lvl5pPr marL="2633472" indent="0">
              <a:buNone/>
              <a:defRPr sz="2304">
                <a:solidFill>
                  <a:schemeClr val="tx1">
                    <a:tint val="75000"/>
                  </a:schemeClr>
                </a:solidFill>
              </a:defRPr>
            </a:lvl5pPr>
            <a:lvl6pPr marL="3291840" indent="0">
              <a:buNone/>
              <a:defRPr sz="2304">
                <a:solidFill>
                  <a:schemeClr val="tx1">
                    <a:tint val="75000"/>
                  </a:schemeClr>
                </a:solidFill>
              </a:defRPr>
            </a:lvl6pPr>
            <a:lvl7pPr marL="3950208" indent="0">
              <a:buNone/>
              <a:defRPr sz="2304">
                <a:solidFill>
                  <a:schemeClr val="tx1">
                    <a:tint val="75000"/>
                  </a:schemeClr>
                </a:solidFill>
              </a:defRPr>
            </a:lvl7pPr>
            <a:lvl8pPr marL="4608576" indent="0">
              <a:buNone/>
              <a:defRPr sz="2304">
                <a:solidFill>
                  <a:schemeClr val="tx1">
                    <a:tint val="75000"/>
                  </a:schemeClr>
                </a:solidFill>
              </a:defRPr>
            </a:lvl8pPr>
            <a:lvl9pPr marL="5266944" indent="0">
              <a:buNone/>
              <a:defRPr sz="2304">
                <a:solidFill>
                  <a:schemeClr val="tx1">
                    <a:tint val="75000"/>
                  </a:schemeClr>
                </a:solidFill>
              </a:defRPr>
            </a:lvl9pPr>
          </a:lstStyle>
          <a:p>
            <a:pPr lvl="0"/>
            <a:r>
              <a:rPr lang="ko-KR" altLang="en-US"/>
              <a:t>마스터 텍스트 스타일 편집</a:t>
            </a:r>
          </a:p>
        </p:txBody>
      </p:sp>
      <p:sp>
        <p:nvSpPr>
          <p:cNvPr id="4" name="날짜 개체 틀 3">
            <a:extLst>
              <a:ext uri="{FF2B5EF4-FFF2-40B4-BE49-F238E27FC236}">
                <a16:creationId xmlns:a16="http://schemas.microsoft.com/office/drawing/2014/main" id="{CA767ED9-27DD-4FBE-B373-23B0E2778298}"/>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C738ABC7-493C-4C21-B23F-9F5D5BE2F3B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AE66C2C-A5AE-4936-AA1D-66C1A13C143A}"/>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165313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E070ED-EFF0-4ECA-B4F0-0EB5B8AAB2BB}"/>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EE03E561-EEE0-4409-953B-B6894DEFD27D}"/>
              </a:ext>
            </a:extLst>
          </p:cNvPr>
          <p:cNvSpPr>
            <a:spLocks noGrp="1"/>
          </p:cNvSpPr>
          <p:nvPr>
            <p:ph sz="half" idx="1"/>
          </p:nvPr>
        </p:nvSpPr>
        <p:spPr>
          <a:xfrm>
            <a:off x="678964" y="2628985"/>
            <a:ext cx="4197231" cy="626612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1E1011C3-35A7-4407-BA48-B2815C9F4D9E}"/>
              </a:ext>
            </a:extLst>
          </p:cNvPr>
          <p:cNvSpPr>
            <a:spLocks noGrp="1"/>
          </p:cNvSpPr>
          <p:nvPr>
            <p:ph sz="half" idx="2"/>
          </p:nvPr>
        </p:nvSpPr>
        <p:spPr>
          <a:xfrm>
            <a:off x="4999643" y="2628985"/>
            <a:ext cx="4197231" cy="626612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a:extLst>
              <a:ext uri="{FF2B5EF4-FFF2-40B4-BE49-F238E27FC236}">
                <a16:creationId xmlns:a16="http://schemas.microsoft.com/office/drawing/2014/main" id="{832F06D9-0182-413F-97DD-BB48E6777DFF}"/>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6" name="바닥글 개체 틀 5">
            <a:extLst>
              <a:ext uri="{FF2B5EF4-FFF2-40B4-BE49-F238E27FC236}">
                <a16:creationId xmlns:a16="http://schemas.microsoft.com/office/drawing/2014/main" id="{C3C39124-DBB6-4180-BB5E-EEE480A7C5F9}"/>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38B3120C-63E1-4AFD-808F-602DD5CF5B13}"/>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2158974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546020A-16F7-46DA-AFF2-B6BEDDC5CB53}"/>
              </a:ext>
            </a:extLst>
          </p:cNvPr>
          <p:cNvSpPr>
            <a:spLocks noGrp="1"/>
          </p:cNvSpPr>
          <p:nvPr>
            <p:ph type="title"/>
          </p:nvPr>
        </p:nvSpPr>
        <p:spPr>
          <a:xfrm>
            <a:off x="680250" y="525798"/>
            <a:ext cx="8517910" cy="1908872"/>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ABB3CCD2-B426-4D5A-BBE3-5837D36DA33A}"/>
              </a:ext>
            </a:extLst>
          </p:cNvPr>
          <p:cNvSpPr>
            <a:spLocks noGrp="1"/>
          </p:cNvSpPr>
          <p:nvPr>
            <p:ph type="body" idx="1"/>
          </p:nvPr>
        </p:nvSpPr>
        <p:spPr>
          <a:xfrm>
            <a:off x="680251" y="2420953"/>
            <a:ext cx="4177942" cy="1186471"/>
          </a:xfrm>
        </p:spPr>
        <p:txBody>
          <a:bodyPr anchor="b"/>
          <a:lstStyle>
            <a:lvl1pPr marL="0" indent="0">
              <a:buNone/>
              <a:defRPr sz="3456" b="1"/>
            </a:lvl1pPr>
            <a:lvl2pPr marL="658368" indent="0">
              <a:buNone/>
              <a:defRPr sz="2880" b="1"/>
            </a:lvl2pPr>
            <a:lvl3pPr marL="1316736" indent="0">
              <a:buNone/>
              <a:defRPr sz="2592" b="1"/>
            </a:lvl3pPr>
            <a:lvl4pPr marL="1975104" indent="0">
              <a:buNone/>
              <a:defRPr sz="2304" b="1"/>
            </a:lvl4pPr>
            <a:lvl5pPr marL="2633472" indent="0">
              <a:buNone/>
              <a:defRPr sz="2304" b="1"/>
            </a:lvl5pPr>
            <a:lvl6pPr marL="3291840" indent="0">
              <a:buNone/>
              <a:defRPr sz="2304" b="1"/>
            </a:lvl6pPr>
            <a:lvl7pPr marL="3950208" indent="0">
              <a:buNone/>
              <a:defRPr sz="2304" b="1"/>
            </a:lvl7pPr>
            <a:lvl8pPr marL="4608576" indent="0">
              <a:buNone/>
              <a:defRPr sz="2304" b="1"/>
            </a:lvl8pPr>
            <a:lvl9pPr marL="5266944" indent="0">
              <a:buNone/>
              <a:defRPr sz="2304"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243C7047-5C27-4FBA-8E07-9FF6A98D1056}"/>
              </a:ext>
            </a:extLst>
          </p:cNvPr>
          <p:cNvSpPr>
            <a:spLocks noGrp="1"/>
          </p:cNvSpPr>
          <p:nvPr>
            <p:ph sz="half" idx="2"/>
          </p:nvPr>
        </p:nvSpPr>
        <p:spPr>
          <a:xfrm>
            <a:off x="680251" y="3607424"/>
            <a:ext cx="4177942" cy="530597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66650B8A-799F-4AC8-991A-1C0155430D64}"/>
              </a:ext>
            </a:extLst>
          </p:cNvPr>
          <p:cNvSpPr>
            <a:spLocks noGrp="1"/>
          </p:cNvSpPr>
          <p:nvPr>
            <p:ph type="body" sz="quarter" idx="3"/>
          </p:nvPr>
        </p:nvSpPr>
        <p:spPr>
          <a:xfrm>
            <a:off x="4999643" y="2420953"/>
            <a:ext cx="4198517" cy="1186471"/>
          </a:xfrm>
        </p:spPr>
        <p:txBody>
          <a:bodyPr anchor="b"/>
          <a:lstStyle>
            <a:lvl1pPr marL="0" indent="0">
              <a:buNone/>
              <a:defRPr sz="3456" b="1"/>
            </a:lvl1pPr>
            <a:lvl2pPr marL="658368" indent="0">
              <a:buNone/>
              <a:defRPr sz="2880" b="1"/>
            </a:lvl2pPr>
            <a:lvl3pPr marL="1316736" indent="0">
              <a:buNone/>
              <a:defRPr sz="2592" b="1"/>
            </a:lvl3pPr>
            <a:lvl4pPr marL="1975104" indent="0">
              <a:buNone/>
              <a:defRPr sz="2304" b="1"/>
            </a:lvl4pPr>
            <a:lvl5pPr marL="2633472" indent="0">
              <a:buNone/>
              <a:defRPr sz="2304" b="1"/>
            </a:lvl5pPr>
            <a:lvl6pPr marL="3291840" indent="0">
              <a:buNone/>
              <a:defRPr sz="2304" b="1"/>
            </a:lvl6pPr>
            <a:lvl7pPr marL="3950208" indent="0">
              <a:buNone/>
              <a:defRPr sz="2304" b="1"/>
            </a:lvl7pPr>
            <a:lvl8pPr marL="4608576" indent="0">
              <a:buNone/>
              <a:defRPr sz="2304" b="1"/>
            </a:lvl8pPr>
            <a:lvl9pPr marL="5266944" indent="0">
              <a:buNone/>
              <a:defRPr sz="2304"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62370E8C-E06D-4DCE-A0C1-1A4C8602F43F}"/>
              </a:ext>
            </a:extLst>
          </p:cNvPr>
          <p:cNvSpPr>
            <a:spLocks noGrp="1"/>
          </p:cNvSpPr>
          <p:nvPr>
            <p:ph sz="quarter" idx="4"/>
          </p:nvPr>
        </p:nvSpPr>
        <p:spPr>
          <a:xfrm>
            <a:off x="4999643" y="3607424"/>
            <a:ext cx="4198517" cy="530597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a:extLst>
              <a:ext uri="{FF2B5EF4-FFF2-40B4-BE49-F238E27FC236}">
                <a16:creationId xmlns:a16="http://schemas.microsoft.com/office/drawing/2014/main" id="{657EF6A7-2F67-4B0B-9A7A-CA983301B017}"/>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8" name="바닥글 개체 틀 7">
            <a:extLst>
              <a:ext uri="{FF2B5EF4-FFF2-40B4-BE49-F238E27FC236}">
                <a16:creationId xmlns:a16="http://schemas.microsoft.com/office/drawing/2014/main" id="{CA6849FF-E4D7-4B26-A0C6-1C783635F231}"/>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DB6D98A7-B1A1-4230-9172-625166A0E922}"/>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272096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4695B59-1DC0-4CFF-BD6F-F601E581904F}"/>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B7ADCF9A-9C25-4504-A398-F78052442870}"/>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4" name="바닥글 개체 틀 3">
            <a:extLst>
              <a:ext uri="{FF2B5EF4-FFF2-40B4-BE49-F238E27FC236}">
                <a16:creationId xmlns:a16="http://schemas.microsoft.com/office/drawing/2014/main" id="{DE0D8B1C-397B-4E47-B908-C7C37CC87D70}"/>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142D068B-2694-4299-8B57-300ED0E88B6F}"/>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83000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E8005738-63B3-460A-9EAE-86EBF81D86B0}"/>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3" name="바닥글 개체 틀 2">
            <a:extLst>
              <a:ext uri="{FF2B5EF4-FFF2-40B4-BE49-F238E27FC236}">
                <a16:creationId xmlns:a16="http://schemas.microsoft.com/office/drawing/2014/main" id="{4E1410BC-F370-4E9E-982C-82D3ED4BA787}"/>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22A9171D-F515-4101-95B6-ACCE191A0139}"/>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401373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9A5FFDE-1D66-40C0-AAE7-77F38D3E3FEB}"/>
              </a:ext>
            </a:extLst>
          </p:cNvPr>
          <p:cNvSpPr>
            <a:spLocks noGrp="1"/>
          </p:cNvSpPr>
          <p:nvPr>
            <p:ph type="title"/>
          </p:nvPr>
        </p:nvSpPr>
        <p:spPr>
          <a:xfrm>
            <a:off x="680250" y="658389"/>
            <a:ext cx="3185215" cy="2304362"/>
          </a:xfrm>
        </p:spPr>
        <p:txBody>
          <a:bodyPr anchor="b"/>
          <a:lstStyle>
            <a:lvl1pPr>
              <a:defRPr sz="4608"/>
            </a:lvl1pPr>
          </a:lstStyle>
          <a:p>
            <a:r>
              <a:rPr lang="ko-KR" altLang="en-US"/>
              <a:t>마스터 제목 스타일 편집</a:t>
            </a:r>
          </a:p>
        </p:txBody>
      </p:sp>
      <p:sp>
        <p:nvSpPr>
          <p:cNvPr id="3" name="내용 개체 틀 2">
            <a:extLst>
              <a:ext uri="{FF2B5EF4-FFF2-40B4-BE49-F238E27FC236}">
                <a16:creationId xmlns:a16="http://schemas.microsoft.com/office/drawing/2014/main" id="{A75CD0E2-21C2-4575-A0A4-44E28274E060}"/>
              </a:ext>
            </a:extLst>
          </p:cNvPr>
          <p:cNvSpPr>
            <a:spLocks noGrp="1"/>
          </p:cNvSpPr>
          <p:nvPr>
            <p:ph idx="1"/>
          </p:nvPr>
        </p:nvSpPr>
        <p:spPr>
          <a:xfrm>
            <a:off x="4198517" y="1421938"/>
            <a:ext cx="4999643" cy="7018246"/>
          </a:xfrm>
        </p:spPr>
        <p:txBody>
          <a:bodyPr/>
          <a:lstStyle>
            <a:lvl1pPr>
              <a:defRPr sz="4608"/>
            </a:lvl1pPr>
            <a:lvl2pPr>
              <a:defRPr sz="4032"/>
            </a:lvl2pPr>
            <a:lvl3pPr>
              <a:defRPr sz="3456"/>
            </a:lvl3pPr>
            <a:lvl4pPr>
              <a:defRPr sz="2880"/>
            </a:lvl4pPr>
            <a:lvl5pPr>
              <a:defRPr sz="2880"/>
            </a:lvl5pPr>
            <a:lvl6pPr>
              <a:defRPr sz="2880"/>
            </a:lvl6pPr>
            <a:lvl7pPr>
              <a:defRPr sz="2880"/>
            </a:lvl7pPr>
            <a:lvl8pPr>
              <a:defRPr sz="2880"/>
            </a:lvl8pPr>
            <a:lvl9pPr>
              <a:defRPr sz="288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32C7FA33-C828-4DEC-B78E-DABBB8BE266F}"/>
              </a:ext>
            </a:extLst>
          </p:cNvPr>
          <p:cNvSpPr>
            <a:spLocks noGrp="1"/>
          </p:cNvSpPr>
          <p:nvPr>
            <p:ph type="body" sz="half" idx="2"/>
          </p:nvPr>
        </p:nvSpPr>
        <p:spPr>
          <a:xfrm>
            <a:off x="680250" y="2962752"/>
            <a:ext cx="3185215" cy="5488863"/>
          </a:xfrm>
        </p:spPr>
        <p:txBody>
          <a:bodyPr/>
          <a:lstStyle>
            <a:lvl1pPr marL="0" indent="0">
              <a:buNone/>
              <a:defRPr sz="2304"/>
            </a:lvl1pPr>
            <a:lvl2pPr marL="658368" indent="0">
              <a:buNone/>
              <a:defRPr sz="2016"/>
            </a:lvl2pPr>
            <a:lvl3pPr marL="1316736" indent="0">
              <a:buNone/>
              <a:defRPr sz="1728"/>
            </a:lvl3pPr>
            <a:lvl4pPr marL="1975104" indent="0">
              <a:buNone/>
              <a:defRPr sz="1440"/>
            </a:lvl4pPr>
            <a:lvl5pPr marL="2633472" indent="0">
              <a:buNone/>
              <a:defRPr sz="1440"/>
            </a:lvl5pPr>
            <a:lvl6pPr marL="3291840" indent="0">
              <a:buNone/>
              <a:defRPr sz="1440"/>
            </a:lvl6pPr>
            <a:lvl7pPr marL="3950208" indent="0">
              <a:buNone/>
              <a:defRPr sz="1440"/>
            </a:lvl7pPr>
            <a:lvl8pPr marL="4608576" indent="0">
              <a:buNone/>
              <a:defRPr sz="1440"/>
            </a:lvl8pPr>
            <a:lvl9pPr marL="5266944" indent="0">
              <a:buNone/>
              <a:defRPr sz="144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C43D9766-B2B4-4CFB-8093-06D216AAEF53}"/>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6" name="바닥글 개체 틀 5">
            <a:extLst>
              <a:ext uri="{FF2B5EF4-FFF2-40B4-BE49-F238E27FC236}">
                <a16:creationId xmlns:a16="http://schemas.microsoft.com/office/drawing/2014/main" id="{0C77967D-348C-43A4-A62F-0DE4034C98F4}"/>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820FE339-85FB-407D-BDD8-D439C4424F90}"/>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347330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4236E2B-D769-427D-AB53-3DB0D211A401}"/>
              </a:ext>
            </a:extLst>
          </p:cNvPr>
          <p:cNvSpPr>
            <a:spLocks noGrp="1"/>
          </p:cNvSpPr>
          <p:nvPr>
            <p:ph type="title"/>
          </p:nvPr>
        </p:nvSpPr>
        <p:spPr>
          <a:xfrm>
            <a:off x="680250" y="658389"/>
            <a:ext cx="3185215" cy="2304362"/>
          </a:xfrm>
        </p:spPr>
        <p:txBody>
          <a:bodyPr anchor="b"/>
          <a:lstStyle>
            <a:lvl1pPr>
              <a:defRPr sz="4608"/>
            </a:lvl1pPr>
          </a:lstStyle>
          <a:p>
            <a:r>
              <a:rPr lang="ko-KR" altLang="en-US"/>
              <a:t>마스터 제목 스타일 편집</a:t>
            </a:r>
          </a:p>
        </p:txBody>
      </p:sp>
      <p:sp>
        <p:nvSpPr>
          <p:cNvPr id="3" name="그림 개체 틀 2">
            <a:extLst>
              <a:ext uri="{FF2B5EF4-FFF2-40B4-BE49-F238E27FC236}">
                <a16:creationId xmlns:a16="http://schemas.microsoft.com/office/drawing/2014/main" id="{D39A7D07-139F-4D31-B497-5B8C08322567}"/>
              </a:ext>
            </a:extLst>
          </p:cNvPr>
          <p:cNvSpPr>
            <a:spLocks noGrp="1"/>
          </p:cNvSpPr>
          <p:nvPr>
            <p:ph type="pic" idx="1"/>
          </p:nvPr>
        </p:nvSpPr>
        <p:spPr>
          <a:xfrm>
            <a:off x="4198517" y="1421938"/>
            <a:ext cx="4999643" cy="7018246"/>
          </a:xfrm>
        </p:spPr>
        <p:txBody>
          <a:bodyPr/>
          <a:lstStyle>
            <a:lvl1pPr marL="0" indent="0">
              <a:buNone/>
              <a:defRPr sz="4608"/>
            </a:lvl1pPr>
            <a:lvl2pPr marL="658368" indent="0">
              <a:buNone/>
              <a:defRPr sz="4032"/>
            </a:lvl2pPr>
            <a:lvl3pPr marL="1316736" indent="0">
              <a:buNone/>
              <a:defRPr sz="3456"/>
            </a:lvl3pPr>
            <a:lvl4pPr marL="1975104" indent="0">
              <a:buNone/>
              <a:defRPr sz="2880"/>
            </a:lvl4pPr>
            <a:lvl5pPr marL="2633472" indent="0">
              <a:buNone/>
              <a:defRPr sz="2880"/>
            </a:lvl5pPr>
            <a:lvl6pPr marL="3291840" indent="0">
              <a:buNone/>
              <a:defRPr sz="2880"/>
            </a:lvl6pPr>
            <a:lvl7pPr marL="3950208" indent="0">
              <a:buNone/>
              <a:defRPr sz="2880"/>
            </a:lvl7pPr>
            <a:lvl8pPr marL="4608576" indent="0">
              <a:buNone/>
              <a:defRPr sz="2880"/>
            </a:lvl8pPr>
            <a:lvl9pPr marL="5266944" indent="0">
              <a:buNone/>
              <a:defRPr sz="2880"/>
            </a:lvl9pPr>
          </a:lstStyle>
          <a:p>
            <a:endParaRPr lang="ko-KR" altLang="en-US"/>
          </a:p>
        </p:txBody>
      </p:sp>
      <p:sp>
        <p:nvSpPr>
          <p:cNvPr id="4" name="텍스트 개체 틀 3">
            <a:extLst>
              <a:ext uri="{FF2B5EF4-FFF2-40B4-BE49-F238E27FC236}">
                <a16:creationId xmlns:a16="http://schemas.microsoft.com/office/drawing/2014/main" id="{8FC27400-1201-4A6D-A10A-D3457C377567}"/>
              </a:ext>
            </a:extLst>
          </p:cNvPr>
          <p:cNvSpPr>
            <a:spLocks noGrp="1"/>
          </p:cNvSpPr>
          <p:nvPr>
            <p:ph type="body" sz="half" idx="2"/>
          </p:nvPr>
        </p:nvSpPr>
        <p:spPr>
          <a:xfrm>
            <a:off x="680250" y="2962752"/>
            <a:ext cx="3185215" cy="5488863"/>
          </a:xfrm>
        </p:spPr>
        <p:txBody>
          <a:bodyPr/>
          <a:lstStyle>
            <a:lvl1pPr marL="0" indent="0">
              <a:buNone/>
              <a:defRPr sz="2304"/>
            </a:lvl1pPr>
            <a:lvl2pPr marL="658368" indent="0">
              <a:buNone/>
              <a:defRPr sz="2016"/>
            </a:lvl2pPr>
            <a:lvl3pPr marL="1316736" indent="0">
              <a:buNone/>
              <a:defRPr sz="1728"/>
            </a:lvl3pPr>
            <a:lvl4pPr marL="1975104" indent="0">
              <a:buNone/>
              <a:defRPr sz="1440"/>
            </a:lvl4pPr>
            <a:lvl5pPr marL="2633472" indent="0">
              <a:buNone/>
              <a:defRPr sz="1440"/>
            </a:lvl5pPr>
            <a:lvl6pPr marL="3291840" indent="0">
              <a:buNone/>
              <a:defRPr sz="1440"/>
            </a:lvl6pPr>
            <a:lvl7pPr marL="3950208" indent="0">
              <a:buNone/>
              <a:defRPr sz="1440"/>
            </a:lvl7pPr>
            <a:lvl8pPr marL="4608576" indent="0">
              <a:buNone/>
              <a:defRPr sz="1440"/>
            </a:lvl8pPr>
            <a:lvl9pPr marL="5266944" indent="0">
              <a:buNone/>
              <a:defRPr sz="144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F0CF07EE-556A-4304-AAD2-B7E46D6A6129}"/>
              </a:ext>
            </a:extLst>
          </p:cNvPr>
          <p:cNvSpPr>
            <a:spLocks noGrp="1"/>
          </p:cNvSpPr>
          <p:nvPr>
            <p:ph type="dt" sz="half" idx="10"/>
          </p:nvPr>
        </p:nvSpPr>
        <p:spPr/>
        <p:txBody>
          <a:bodyPr/>
          <a:lstStyle/>
          <a:p>
            <a:fld id="{51A4F28E-7E0B-484C-8C2D-823F09C68B7D}" type="datetimeFigureOut">
              <a:rPr lang="ko-KR" altLang="en-US" smtClean="0"/>
              <a:t>2024-11-15</a:t>
            </a:fld>
            <a:endParaRPr lang="ko-KR" altLang="en-US"/>
          </a:p>
        </p:txBody>
      </p:sp>
      <p:sp>
        <p:nvSpPr>
          <p:cNvPr id="6" name="바닥글 개체 틀 5">
            <a:extLst>
              <a:ext uri="{FF2B5EF4-FFF2-40B4-BE49-F238E27FC236}">
                <a16:creationId xmlns:a16="http://schemas.microsoft.com/office/drawing/2014/main" id="{2DD8F315-2606-4220-9DF7-BBBA7849C463}"/>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1C2C5387-AC8D-4AE0-8C47-5CEDF5839779}"/>
              </a:ext>
            </a:extLst>
          </p:cNvPr>
          <p:cNvSpPr>
            <a:spLocks noGrp="1"/>
          </p:cNvSpPr>
          <p:nvPr>
            <p:ph type="sldNum" sz="quarter" idx="12"/>
          </p:nvPr>
        </p:nvSpPr>
        <p:spPr/>
        <p:txBody>
          <a:body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76695889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DBE4AA1D-7E1A-4C8C-B569-19AC569F8D99}"/>
              </a:ext>
            </a:extLst>
          </p:cNvPr>
          <p:cNvSpPr>
            <a:spLocks noGrp="1"/>
          </p:cNvSpPr>
          <p:nvPr>
            <p:ph type="title"/>
          </p:nvPr>
        </p:nvSpPr>
        <p:spPr>
          <a:xfrm>
            <a:off x="678964" y="525798"/>
            <a:ext cx="8517910" cy="1908872"/>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2E76C2CA-9E84-44E0-A57D-FFF916ACCA41}"/>
              </a:ext>
            </a:extLst>
          </p:cNvPr>
          <p:cNvSpPr>
            <a:spLocks noGrp="1"/>
          </p:cNvSpPr>
          <p:nvPr>
            <p:ph type="body" idx="1"/>
          </p:nvPr>
        </p:nvSpPr>
        <p:spPr>
          <a:xfrm>
            <a:off x="678964" y="2628985"/>
            <a:ext cx="8517910" cy="626612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92DAA6DC-7C6D-42C6-88BD-B9D83075B207}"/>
              </a:ext>
            </a:extLst>
          </p:cNvPr>
          <p:cNvSpPr>
            <a:spLocks noGrp="1"/>
          </p:cNvSpPr>
          <p:nvPr>
            <p:ph type="dt" sz="half" idx="2"/>
          </p:nvPr>
        </p:nvSpPr>
        <p:spPr>
          <a:xfrm>
            <a:off x="678964" y="9153439"/>
            <a:ext cx="2222064" cy="525797"/>
          </a:xfrm>
          <a:prstGeom prst="rect">
            <a:avLst/>
          </a:prstGeom>
        </p:spPr>
        <p:txBody>
          <a:bodyPr vert="horz" lIns="91440" tIns="45720" rIns="91440" bIns="45720" rtlCol="0" anchor="ctr"/>
          <a:lstStyle>
            <a:lvl1pPr algn="l">
              <a:defRPr sz="1728">
                <a:solidFill>
                  <a:schemeClr val="tx1">
                    <a:tint val="75000"/>
                  </a:schemeClr>
                </a:solidFill>
              </a:defRPr>
            </a:lvl1pPr>
          </a:lstStyle>
          <a:p>
            <a:fld id="{51A4F28E-7E0B-484C-8C2D-823F09C68B7D}" type="datetimeFigureOut">
              <a:rPr lang="ko-KR" altLang="en-US" smtClean="0"/>
              <a:t>2024-11-15</a:t>
            </a:fld>
            <a:endParaRPr lang="ko-KR" altLang="en-US"/>
          </a:p>
        </p:txBody>
      </p:sp>
      <p:sp>
        <p:nvSpPr>
          <p:cNvPr id="5" name="바닥글 개체 틀 4">
            <a:extLst>
              <a:ext uri="{FF2B5EF4-FFF2-40B4-BE49-F238E27FC236}">
                <a16:creationId xmlns:a16="http://schemas.microsoft.com/office/drawing/2014/main" id="{C771207E-C3CE-4BE9-A9CB-D5CC8FA772D3}"/>
              </a:ext>
            </a:extLst>
          </p:cNvPr>
          <p:cNvSpPr>
            <a:spLocks noGrp="1"/>
          </p:cNvSpPr>
          <p:nvPr>
            <p:ph type="ftr" sz="quarter" idx="3"/>
          </p:nvPr>
        </p:nvSpPr>
        <p:spPr>
          <a:xfrm>
            <a:off x="3271372" y="9153439"/>
            <a:ext cx="3333095" cy="525797"/>
          </a:xfrm>
          <a:prstGeom prst="rect">
            <a:avLst/>
          </a:prstGeom>
        </p:spPr>
        <p:txBody>
          <a:bodyPr vert="horz" lIns="91440" tIns="45720" rIns="91440" bIns="45720" rtlCol="0" anchor="ctr"/>
          <a:lstStyle>
            <a:lvl1pPr algn="ctr">
              <a:defRPr sz="1728">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EB3656EF-004C-4C1F-9862-62F59EC58DED}"/>
              </a:ext>
            </a:extLst>
          </p:cNvPr>
          <p:cNvSpPr>
            <a:spLocks noGrp="1"/>
          </p:cNvSpPr>
          <p:nvPr>
            <p:ph type="sldNum" sz="quarter" idx="4"/>
          </p:nvPr>
        </p:nvSpPr>
        <p:spPr>
          <a:xfrm>
            <a:off x="6974810" y="9153439"/>
            <a:ext cx="2222064" cy="525797"/>
          </a:xfrm>
          <a:prstGeom prst="rect">
            <a:avLst/>
          </a:prstGeom>
        </p:spPr>
        <p:txBody>
          <a:bodyPr vert="horz" lIns="91440" tIns="45720" rIns="91440" bIns="45720" rtlCol="0" anchor="ctr"/>
          <a:lstStyle>
            <a:lvl1pPr algn="r">
              <a:defRPr sz="1728">
                <a:solidFill>
                  <a:schemeClr val="tx1">
                    <a:tint val="75000"/>
                  </a:schemeClr>
                </a:solidFill>
              </a:defRPr>
            </a:lvl1pPr>
          </a:lstStyle>
          <a:p>
            <a:fld id="{2ADBC2BB-0462-447B-B367-2390CD0E7B1F}" type="slidenum">
              <a:rPr lang="ko-KR" altLang="en-US" smtClean="0"/>
              <a:t>‹#›</a:t>
            </a:fld>
            <a:endParaRPr lang="ko-KR" altLang="en-US"/>
          </a:p>
        </p:txBody>
      </p:sp>
    </p:spTree>
    <p:extLst>
      <p:ext uri="{BB962C8B-B14F-4D97-AF65-F5344CB8AC3E}">
        <p14:creationId xmlns:p14="http://schemas.microsoft.com/office/powerpoint/2010/main" val="131006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16736" rtl="0" eaLnBrk="1" latinLnBrk="1" hangingPunct="1">
        <a:lnSpc>
          <a:spcPct val="90000"/>
        </a:lnSpc>
        <a:spcBef>
          <a:spcPct val="0"/>
        </a:spcBef>
        <a:buNone/>
        <a:defRPr sz="6336" kern="1200">
          <a:solidFill>
            <a:schemeClr val="tx1"/>
          </a:solidFill>
          <a:latin typeface="+mj-lt"/>
          <a:ea typeface="+mj-ea"/>
          <a:cs typeface="+mj-cs"/>
        </a:defRPr>
      </a:lvl1pPr>
    </p:titleStyle>
    <p:bodyStyle>
      <a:lvl1pPr marL="329184" indent="-329184" algn="l" defTabSz="1316736" rtl="0" eaLnBrk="1" latinLnBrk="1" hangingPunct="1">
        <a:lnSpc>
          <a:spcPct val="90000"/>
        </a:lnSpc>
        <a:spcBef>
          <a:spcPts val="1440"/>
        </a:spcBef>
        <a:buFont typeface="Arial" panose="020B0604020202020204" pitchFamily="34" charset="0"/>
        <a:buChar char="•"/>
        <a:defRPr sz="4032" kern="1200">
          <a:solidFill>
            <a:schemeClr val="tx1"/>
          </a:solidFill>
          <a:latin typeface="+mn-lt"/>
          <a:ea typeface="+mn-ea"/>
          <a:cs typeface="+mn-cs"/>
        </a:defRPr>
      </a:lvl1pPr>
      <a:lvl2pPr marL="987552" indent="-329184" algn="l" defTabSz="1316736" rtl="0" eaLnBrk="1" latinLnBrk="1" hangingPunct="1">
        <a:lnSpc>
          <a:spcPct val="90000"/>
        </a:lnSpc>
        <a:spcBef>
          <a:spcPts val="720"/>
        </a:spcBef>
        <a:buFont typeface="Arial" panose="020B0604020202020204" pitchFamily="34" charset="0"/>
        <a:buChar char="•"/>
        <a:defRPr sz="3456" kern="1200">
          <a:solidFill>
            <a:schemeClr val="tx1"/>
          </a:solidFill>
          <a:latin typeface="+mn-lt"/>
          <a:ea typeface="+mn-ea"/>
          <a:cs typeface="+mn-cs"/>
        </a:defRPr>
      </a:lvl2pPr>
      <a:lvl3pPr marL="1645920" indent="-329184" algn="l" defTabSz="1316736" rtl="0" eaLnBrk="1" latinLnBrk="1" hangingPunct="1">
        <a:lnSpc>
          <a:spcPct val="90000"/>
        </a:lnSpc>
        <a:spcBef>
          <a:spcPts val="720"/>
        </a:spcBef>
        <a:buFont typeface="Arial" panose="020B0604020202020204" pitchFamily="34" charset="0"/>
        <a:buChar char="•"/>
        <a:defRPr sz="2880" kern="1200">
          <a:solidFill>
            <a:schemeClr val="tx1"/>
          </a:solidFill>
          <a:latin typeface="+mn-lt"/>
          <a:ea typeface="+mn-ea"/>
          <a:cs typeface="+mn-cs"/>
        </a:defRPr>
      </a:lvl3pPr>
      <a:lvl4pPr marL="2304288"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4pPr>
      <a:lvl5pPr marL="2962656"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5pPr>
      <a:lvl6pPr marL="3621024"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6pPr>
      <a:lvl7pPr marL="4279392"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7pPr>
      <a:lvl8pPr marL="4937760"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8pPr>
      <a:lvl9pPr marL="5596128" indent="-329184" algn="l" defTabSz="1316736" rtl="0" eaLnBrk="1" latinLnBrk="1" hangingPunct="1">
        <a:lnSpc>
          <a:spcPct val="90000"/>
        </a:lnSpc>
        <a:spcBef>
          <a:spcPts val="720"/>
        </a:spcBef>
        <a:buFont typeface="Arial" panose="020B0604020202020204" pitchFamily="34" charset="0"/>
        <a:buChar char="•"/>
        <a:defRPr sz="2592" kern="1200">
          <a:solidFill>
            <a:schemeClr val="tx1"/>
          </a:solidFill>
          <a:latin typeface="+mn-lt"/>
          <a:ea typeface="+mn-ea"/>
          <a:cs typeface="+mn-cs"/>
        </a:defRPr>
      </a:lvl9pPr>
    </p:bodyStyle>
    <p:otherStyle>
      <a:defPPr>
        <a:defRPr lang="ko-KR"/>
      </a:defPPr>
      <a:lvl1pPr marL="0" algn="l" defTabSz="1316736" rtl="0" eaLnBrk="1" latinLnBrk="1" hangingPunct="1">
        <a:defRPr sz="2592" kern="1200">
          <a:solidFill>
            <a:schemeClr val="tx1"/>
          </a:solidFill>
          <a:latin typeface="+mn-lt"/>
          <a:ea typeface="+mn-ea"/>
          <a:cs typeface="+mn-cs"/>
        </a:defRPr>
      </a:lvl1pPr>
      <a:lvl2pPr marL="658368" algn="l" defTabSz="1316736" rtl="0" eaLnBrk="1" latinLnBrk="1" hangingPunct="1">
        <a:defRPr sz="2592" kern="1200">
          <a:solidFill>
            <a:schemeClr val="tx1"/>
          </a:solidFill>
          <a:latin typeface="+mn-lt"/>
          <a:ea typeface="+mn-ea"/>
          <a:cs typeface="+mn-cs"/>
        </a:defRPr>
      </a:lvl2pPr>
      <a:lvl3pPr marL="1316736" algn="l" defTabSz="1316736" rtl="0" eaLnBrk="1" latinLnBrk="1" hangingPunct="1">
        <a:defRPr sz="2592" kern="1200">
          <a:solidFill>
            <a:schemeClr val="tx1"/>
          </a:solidFill>
          <a:latin typeface="+mn-lt"/>
          <a:ea typeface="+mn-ea"/>
          <a:cs typeface="+mn-cs"/>
        </a:defRPr>
      </a:lvl3pPr>
      <a:lvl4pPr marL="1975104" algn="l" defTabSz="1316736" rtl="0" eaLnBrk="1" latinLnBrk="1" hangingPunct="1">
        <a:defRPr sz="2592" kern="1200">
          <a:solidFill>
            <a:schemeClr val="tx1"/>
          </a:solidFill>
          <a:latin typeface="+mn-lt"/>
          <a:ea typeface="+mn-ea"/>
          <a:cs typeface="+mn-cs"/>
        </a:defRPr>
      </a:lvl4pPr>
      <a:lvl5pPr marL="2633472" algn="l" defTabSz="1316736" rtl="0" eaLnBrk="1" latinLnBrk="1" hangingPunct="1">
        <a:defRPr sz="2592" kern="1200">
          <a:solidFill>
            <a:schemeClr val="tx1"/>
          </a:solidFill>
          <a:latin typeface="+mn-lt"/>
          <a:ea typeface="+mn-ea"/>
          <a:cs typeface="+mn-cs"/>
        </a:defRPr>
      </a:lvl5pPr>
      <a:lvl6pPr marL="3291840" algn="l" defTabSz="1316736" rtl="0" eaLnBrk="1" latinLnBrk="1" hangingPunct="1">
        <a:defRPr sz="2592" kern="1200">
          <a:solidFill>
            <a:schemeClr val="tx1"/>
          </a:solidFill>
          <a:latin typeface="+mn-lt"/>
          <a:ea typeface="+mn-ea"/>
          <a:cs typeface="+mn-cs"/>
        </a:defRPr>
      </a:lvl6pPr>
      <a:lvl7pPr marL="3950208" algn="l" defTabSz="1316736" rtl="0" eaLnBrk="1" latinLnBrk="1" hangingPunct="1">
        <a:defRPr sz="2592" kern="1200">
          <a:solidFill>
            <a:schemeClr val="tx1"/>
          </a:solidFill>
          <a:latin typeface="+mn-lt"/>
          <a:ea typeface="+mn-ea"/>
          <a:cs typeface="+mn-cs"/>
        </a:defRPr>
      </a:lvl7pPr>
      <a:lvl8pPr marL="4608576" algn="l" defTabSz="1316736" rtl="0" eaLnBrk="1" latinLnBrk="1" hangingPunct="1">
        <a:defRPr sz="2592" kern="1200">
          <a:solidFill>
            <a:schemeClr val="tx1"/>
          </a:solidFill>
          <a:latin typeface="+mn-lt"/>
          <a:ea typeface="+mn-ea"/>
          <a:cs typeface="+mn-cs"/>
        </a:defRPr>
      </a:lvl8pPr>
      <a:lvl9pPr marL="5266944" algn="l" defTabSz="1316736" rtl="0" eaLnBrk="1" latinLnBrk="1" hangingPunct="1">
        <a:defRPr sz="25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image" Target="../media/image9.png"  /><Relationship Id="rId11" Type="http://schemas.openxmlformats.org/officeDocument/2006/relationships/image" Target="../media/image10.png"  /><Relationship Id="rId12" Type="http://schemas.openxmlformats.org/officeDocument/2006/relationships/image" Target="../media/image11.svg"  /><Relationship Id="rId13" Type="http://schemas.openxmlformats.org/officeDocument/2006/relationships/image" Target="../media/image12.png"  /><Relationship Id="rId14" Type="http://schemas.openxmlformats.org/officeDocument/2006/relationships/image" Target="../media/image13.svg"  /><Relationship Id="rId2" Type="http://schemas.openxmlformats.org/officeDocument/2006/relationships/image" Target="../media/image1.jpeg"  /><Relationship Id="rId3" Type="http://schemas.openxmlformats.org/officeDocument/2006/relationships/image" Target="../media/image2.png"  /><Relationship Id="rId4" Type="http://schemas.openxmlformats.org/officeDocument/2006/relationships/image" Target="../media/image3.png"  /><Relationship Id="rId5" Type="http://schemas.openxmlformats.org/officeDocument/2006/relationships/image" Target="../media/image4.jpeg"  /><Relationship Id="rId6" Type="http://schemas.openxmlformats.org/officeDocument/2006/relationships/image" Target="../media/image5.jpeg"  /><Relationship Id="rId7" Type="http://schemas.openxmlformats.org/officeDocument/2006/relationships/image" Target="../media/image6.jpeg"  /><Relationship Id="rId8" Type="http://schemas.openxmlformats.org/officeDocument/2006/relationships/image" Target="../media/image7.jpeg"  /><Relationship Id="rId9" Type="http://schemas.openxmlformats.org/officeDocument/2006/relationships/image" Target="../media/image8.png"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7" name="액자 6">
            <a:extLst>
              <a:ext uri="{FF2B5EF4-FFF2-40B4-BE49-F238E27FC236}">
                <a16:creationId xmlns:a16="http://schemas.microsoft.com/office/drawing/2014/main" id="{66E3952C-88EA-4C01-8FE5-BEA9D3E888CA}"/>
              </a:ext>
            </a:extLst>
          </p:cNvPr>
          <p:cNvSpPr/>
          <p:nvPr/>
        </p:nvSpPr>
        <p:spPr>
          <a:xfrm>
            <a:off x="0" y="0"/>
            <a:ext cx="9875838" cy="9875838"/>
          </a:xfrm>
          <a:prstGeom prst="frame">
            <a:avLst>
              <a:gd name="adj1" fmla="val 258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8" name="TextBox 7"/>
          <p:cNvSpPr txBox="1"/>
          <p:nvPr/>
        </p:nvSpPr>
        <p:spPr>
          <a:xfrm>
            <a:off x="823251" y="493593"/>
            <a:ext cx="8229336" cy="514152"/>
          </a:xfrm>
          <a:prstGeom prst="rect">
            <a:avLst/>
          </a:prstGeom>
          <a:noFill/>
        </p:spPr>
        <p:txBody>
          <a:bodyPr wrap="square">
            <a:spAutoFit/>
          </a:bodyPr>
          <a:lstStyle/>
          <a:p>
            <a:pPr lvl="0" algn="ctr">
              <a:defRPr/>
            </a:pPr>
            <a:r>
              <a:rPr lang="en-US" altLang="ko-KR" sz="2800">
                <a:solidFill>
                  <a:schemeClr val="accent1"/>
                </a:solidFill>
                <a:latin typeface="Times New Roman"/>
                <a:ea typeface="에스코어 드림 8 Heavy"/>
                <a:cs typeface="Times New Roman"/>
              </a:rPr>
              <a:t>Tháng 01 năm 2025</a:t>
            </a:r>
            <a:endParaRPr lang="en-US" altLang="ko-KR" sz="2800">
              <a:solidFill>
                <a:schemeClr val="accent1"/>
              </a:solidFill>
              <a:latin typeface="Times New Roman"/>
              <a:ea typeface="에스코어 드림 8 Heavy"/>
              <a:cs typeface="Times New Roman"/>
            </a:endParaRPr>
          </a:p>
        </p:txBody>
      </p:sp>
      <p:sp>
        <p:nvSpPr>
          <p:cNvPr id="12" name="직사각형 11"/>
          <p:cNvSpPr/>
          <p:nvPr/>
        </p:nvSpPr>
        <p:spPr>
          <a:xfrm>
            <a:off x="414602" y="1842419"/>
            <a:ext cx="5290076" cy="394051"/>
          </a:xfrm>
          <a:prstGeom prst="rect">
            <a:avLst/>
          </a:prstGeom>
        </p:spPr>
        <p:txBody>
          <a:bodyPr wrap="square">
            <a:spAutoFit/>
          </a:bodyPr>
          <a:lstStyle/>
          <a:p>
            <a:pPr lvl="0">
              <a:defRPr/>
            </a:pPr>
            <a:r>
              <a:rPr lang="en-US" altLang="ko-KR" sz="2000" b="1">
                <a:latin typeface="Times New Roman"/>
                <a:ea typeface="에스코어 드림 7 ExtraBold"/>
                <a:cs typeface="Times New Roman"/>
              </a:rPr>
              <a:t>Chương trình hỗ trợ định cư đa văn hóa</a:t>
            </a:r>
            <a:endParaRPr lang="ko-KR" altLang="en-US" sz="2000" b="1">
              <a:latin typeface="Times New Roman"/>
              <a:ea typeface="에스코어 드림 7 ExtraBold"/>
              <a:cs typeface="Times New Roman"/>
            </a:endParaRPr>
          </a:p>
        </p:txBody>
      </p:sp>
      <p:graphicFrame>
        <p:nvGraphicFramePr>
          <p:cNvPr id="13" name="표 12"/>
          <p:cNvGraphicFramePr>
            <a:graphicFrameLocks noGrp="1"/>
          </p:cNvGraphicFramePr>
          <p:nvPr/>
        </p:nvGraphicFramePr>
        <p:xfrm>
          <a:off x="414602" y="2242527"/>
          <a:ext cx="9048136" cy="3233310"/>
        </p:xfrm>
        <a:graphic>
          <a:graphicData uri="http://schemas.openxmlformats.org/drawingml/2006/table">
            <a:tbl>
              <a:tblPr firstRow="1" bandRow="1">
                <a:tableStyleId>{91EBBBCC-DAD2-459C-BE2E-F6DE35CF9A28}</a:tableStyleId>
              </a:tblPr>
              <a:tblGrid>
                <a:gridCol w="1487350"/>
                <a:gridCol w="1334656"/>
                <a:gridCol w="1465291"/>
                <a:gridCol w="3907155"/>
                <a:gridCol w="853684"/>
              </a:tblGrid>
              <a:tr h="324457">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Chương trình</a:t>
                      </a:r>
                      <a:endParaRPr lang="en-US" altLang="ko-KR" sz="1400">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a:t>
                      </a:r>
                      <a:endParaRPr lang="en-US" altLang="ko-KR" sz="1400">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en-US" altLang="ko-KR" sz="1400">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en-US" altLang="ko-KR" sz="1400">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en-US" altLang="ko-KR" sz="1400">
                        <a:latin typeface="Times New Roman"/>
                        <a:ea typeface="에스코어 드림 5 Medium"/>
                        <a:cs typeface="Times New Roman"/>
                      </a:endParaRPr>
                    </a:p>
                  </a:txBody>
                  <a:tcPr marL="91440" marR="91440" anchor="ctr"/>
                </a:tc>
              </a:tr>
              <a:tr h="1687623">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Dịch vụ </a:t>
                      </a:r>
                      <a:r>
                        <a:rPr lang="ko-KR" altLang="en-US" sz="1100" b="0">
                          <a:solidFill>
                            <a:schemeClr val="tx1"/>
                          </a:solidFill>
                          <a:latin typeface="Times New Roman"/>
                          <a:ea typeface="에스코어 드림 5 Medium"/>
                          <a:cs typeface="Times New Roman"/>
                        </a:rPr>
                        <a:t>h</a:t>
                      </a:r>
                      <a:r>
                        <a:rPr lang="en-US" altLang="ko-KR" sz="1100" b="0">
                          <a:solidFill>
                            <a:schemeClr val="tx1"/>
                          </a:solidFill>
                          <a:latin typeface="Times New Roman"/>
                          <a:ea typeface="에스코어 드림 5 Medium"/>
                          <a:cs typeface="Times New Roman"/>
                        </a:rPr>
                        <a:t>ỗ</a:t>
                      </a:r>
                      <a:r>
                        <a:rPr lang="ko-KR" altLang="en-US" sz="1100" b="0">
                          <a:solidFill>
                            <a:schemeClr val="tx1"/>
                          </a:solidFill>
                          <a:latin typeface="Times New Roman"/>
                          <a:ea typeface="에스코어 드림 5 Medium"/>
                          <a:cs typeface="Times New Roman"/>
                        </a:rPr>
                        <a:t> trợ phát triển ngôn ngữ cho con em gia đình đa văn hóa</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Liên tục trong năm</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Trẻ em dưới 12 tuổi tròn con em gia đình đa văn hóa(bao gồm gia đình người nước ngoài, gia đình người dânTriều Tiên vượt biên, v.v.)</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ko-KR" altLang="en-US" sz="1100" b="0">
                          <a:solidFill>
                            <a:schemeClr val="tx1"/>
                          </a:solidFill>
                          <a:latin typeface="Times New Roman"/>
                          <a:ea typeface="에스코어 드림 5 Medium"/>
                          <a:cs typeface="Times New Roman"/>
                        </a:rPr>
                        <a:t> Đánh giá mức độ phát triển ngôn ngữ của trẻ và cung cấp chương trình giáo dục ngôn ngữ </a:t>
                      </a:r>
                      <a:r>
                        <a:rPr lang="en-US" altLang="ko-KR" sz="1100" b="0">
                          <a:solidFill>
                            <a:schemeClr val="tx1"/>
                          </a:solidFill>
                          <a:latin typeface="Times New Roman"/>
                          <a:ea typeface="에스코어 드림 5 Medium"/>
                          <a:cs typeface="Times New Roman"/>
                        </a:rPr>
                        <a:t>phù hợp</a:t>
                      </a:r>
                      <a:r>
                        <a:rPr lang="ko-KR" altLang="en-US" sz="1100" b="0">
                          <a:solidFill>
                            <a:schemeClr val="tx1"/>
                          </a:solidFill>
                          <a:latin typeface="Times New Roman"/>
                          <a:ea typeface="에스코어 드림 5 Medium"/>
                          <a:cs typeface="Times New Roman"/>
                        </a:rPr>
                        <a:t> cho </a:t>
                      </a:r>
                      <a:r>
                        <a:rPr lang="en-US" altLang="ko-KR" sz="1100" b="0">
                          <a:solidFill>
                            <a:schemeClr val="tx1"/>
                          </a:solidFill>
                          <a:latin typeface="Times New Roman"/>
                          <a:ea typeface="에스코어 드림 5 Medium"/>
                          <a:cs typeface="Times New Roman"/>
                        </a:rPr>
                        <a:t>các </a:t>
                      </a:r>
                      <a:r>
                        <a:rPr lang="ko-KR" altLang="en-US" sz="1100" b="0">
                          <a:solidFill>
                            <a:schemeClr val="tx1"/>
                          </a:solidFill>
                          <a:latin typeface="Times New Roman"/>
                          <a:ea typeface="에스코어 드림 5 Medium"/>
                          <a:cs typeface="Times New Roman"/>
                        </a:rPr>
                        <a:t>trẻ </a:t>
                      </a:r>
                      <a:r>
                        <a:rPr lang="en-US" altLang="ko-KR" sz="1100" b="0">
                          <a:solidFill>
                            <a:schemeClr val="tx1"/>
                          </a:solidFill>
                          <a:latin typeface="Times New Roman"/>
                          <a:ea typeface="에스코어 드림 5 Medium"/>
                          <a:cs typeface="Times New Roman"/>
                        </a:rPr>
                        <a:t>em </a:t>
                      </a:r>
                      <a:r>
                        <a:rPr lang="ko-KR" altLang="en-US" sz="1100" b="0">
                          <a:solidFill>
                            <a:schemeClr val="tx1"/>
                          </a:solidFill>
                          <a:latin typeface="Times New Roman"/>
                          <a:ea typeface="에스코어 드림 5 Medium"/>
                          <a:cs typeface="Times New Roman"/>
                        </a:rPr>
                        <a:t>gặp khó khăn trong giao tiếp và học tập để đảm bảo sự phát triển ngôn ngữ </a:t>
                      </a:r>
                      <a:r>
                        <a:rPr lang="en-US" altLang="ko-KR" sz="1100" b="0">
                          <a:solidFill>
                            <a:schemeClr val="tx1"/>
                          </a:solidFill>
                          <a:latin typeface="Times New Roman"/>
                          <a:ea typeface="에스코어 드림 5 Medium"/>
                          <a:cs typeface="Times New Roman"/>
                        </a:rPr>
                        <a:t>một cách suôn sẻ</a:t>
                      </a:r>
                      <a:r>
                        <a:rPr lang="ko-KR" altLang="en-US" sz="1100" b="0">
                          <a:solidFill>
                            <a:schemeClr val="tx1"/>
                          </a:solidFill>
                          <a:latin typeface="Times New Roman"/>
                          <a:ea typeface="에스코어 드림 5 Medium"/>
                          <a:cs typeface="Times New Roman"/>
                        </a:rPr>
                        <a:t> theo vòng đ</a:t>
                      </a:r>
                      <a:r>
                        <a:rPr lang="en-US" altLang="ko-KR" sz="1100" b="0">
                          <a:solidFill>
                            <a:schemeClr val="tx1"/>
                          </a:solidFill>
                          <a:latin typeface="Times New Roman"/>
                          <a:ea typeface="에스코어 드림 5 Medium"/>
                          <a:cs typeface="Times New Roman"/>
                        </a:rPr>
                        <a:t>ời</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endParaRPr lang="en-US" altLang="ko-KR" sz="1100" b="0">
                        <a:solidFill>
                          <a:schemeClr val="tx1"/>
                        </a:solidFill>
                        <a:latin typeface="Times New Roman"/>
                        <a:ea typeface="에스코어 드림 5 Medium"/>
                        <a:cs typeface="Times New Roman"/>
                      </a:endParaRPr>
                    </a:p>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413, 414</a:t>
                      </a:r>
                      <a:endParaRPr lang="en-US" altLang="ko-KR" sz="1100" b="0">
                        <a:solidFill>
                          <a:schemeClr val="tx1"/>
                        </a:solidFill>
                        <a:latin typeface="Times New Roman"/>
                        <a:ea typeface="에스코어 드림 5 Medium"/>
                        <a:cs typeface="Times New Roman"/>
                      </a:endParaRPr>
                    </a:p>
                  </a:txBody>
                  <a:tcPr marL="91440" marR="91440" anchor="ctr"/>
                </a:tc>
              </a:tr>
              <a:tr h="1221230">
                <a:tc>
                  <a:txBody>
                    <a:bodyPr vert="horz" lIns="91440" tIns="45720" rIns="91440" bIns="45720" anchor="ctr" anchorCtr="0"/>
                    <a:lstStyle/>
                    <a:p>
                      <a:pPr lvl="0" algn="ctr" latinLnBrk="1">
                        <a:lnSpc>
                          <a:spcPct val="100000"/>
                        </a:lnSpc>
                        <a:defRPr/>
                      </a:pPr>
                      <a:r>
                        <a:rPr lang="en-US" altLang="ko-KR" sz="1200" b="0">
                          <a:solidFill>
                            <a:schemeClr val="tx1"/>
                          </a:solidFill>
                          <a:latin typeface="Times New Roman"/>
                          <a:ea typeface="에스코어 드림 5 Medium"/>
                          <a:cs typeface="Times New Roman"/>
                        </a:rPr>
                        <a:t>Trường học dành cho mẹ đa văn hóa Dobong</a:t>
                      </a:r>
                      <a:endParaRPr lang="en-US" altLang="ko-KR" sz="12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Kỳ 3: </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Tháng 8 .2024 ~</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tháng 1. 2025.</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Các mẹ đa văn hóa có con trong độ tuổi học tiểu học</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Tiến hành chương trình giảng dạy tiểu học(quốc ngữ, toán, xã hội, khoa học, lịch sử, thực hành, đạo đức) để nâng cao năng lực chỉ đạo con em học tập tại nhà dành cho đối tượng mẹ đa văn hóa</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 411</a:t>
                      </a:r>
                      <a:endParaRPr lang="ko-KR" altLang="en-US" sz="1100" b="0">
                        <a:solidFill>
                          <a:schemeClr val="tx1"/>
                        </a:solidFill>
                        <a:latin typeface="Times New Roman"/>
                        <a:ea typeface="에스코어 드림 5 Medium"/>
                        <a:cs typeface="Times New Roman"/>
                      </a:endParaRPr>
                    </a:p>
                  </a:txBody>
                  <a:tcPr marL="91440" marR="91440" anchor="ctr"/>
                </a:tc>
              </a:tr>
            </a:tbl>
          </a:graphicData>
        </a:graphic>
      </p:graphicFrame>
      <p:pic>
        <p:nvPicPr>
          <p:cNvPr id="14" name="그림 13">
            <a:extLst>
              <a:ext uri="{FF2B5EF4-FFF2-40B4-BE49-F238E27FC236}">
                <a16:creationId xmlns:a16="http://schemas.microsoft.com/office/drawing/2014/main" id="{EB8C80C2-7820-43D3-A25B-1C932D558656}"/>
              </a:ext>
            </a:extLst>
          </p:cNvPr>
          <p:cNvPicPr>
            <a:picLocks noChangeAspect="1"/>
          </p:cNvPicPr>
          <p:nvPr/>
        </p:nvPicPr>
        <p:blipFill>
          <a:blip r:embed="rId2"/>
          <a:stretch>
            <a:fillRect/>
          </a:stretch>
        </p:blipFill>
        <p:spPr>
          <a:xfrm>
            <a:off x="4156458" y="8995552"/>
            <a:ext cx="1562922" cy="586858"/>
          </a:xfrm>
          <a:prstGeom prst="rect">
            <a:avLst/>
          </a:prstGeom>
        </p:spPr>
      </p:pic>
      <p:sp>
        <p:nvSpPr>
          <p:cNvPr id="9" name="직사각형 8"/>
          <p:cNvSpPr/>
          <p:nvPr/>
        </p:nvSpPr>
        <p:spPr>
          <a:xfrm>
            <a:off x="414602" y="5742708"/>
            <a:ext cx="7725038" cy="393896"/>
          </a:xfrm>
          <a:prstGeom prst="rect">
            <a:avLst/>
          </a:prstGeom>
        </p:spPr>
        <p:txBody>
          <a:bodyPr wrap="square">
            <a:spAutoFit/>
          </a:bodyPr>
          <a:lstStyle/>
          <a:p>
            <a:pPr lvl="0">
              <a:defRPr/>
            </a:pPr>
            <a:r>
              <a:rPr lang="en-US" altLang="ko-KR" sz="2000" b="1">
                <a:latin typeface="Times New Roman"/>
                <a:ea typeface="에스코어 드림 7 ExtraBold"/>
                <a:cs typeface="Times New Roman"/>
              </a:rPr>
              <a:t>Chương trình hỗ trợ phát triển cho con em đa văn hóa</a:t>
            </a:r>
            <a:endParaRPr lang="ko-KR" altLang="en-US" sz="2000" b="1">
              <a:latin typeface="Times New Roman"/>
              <a:ea typeface="에스코어 드림 7 ExtraBold"/>
              <a:cs typeface="Times New Roman"/>
            </a:endParaRPr>
          </a:p>
        </p:txBody>
      </p:sp>
      <p:graphicFrame>
        <p:nvGraphicFramePr>
          <p:cNvPr id="10" name="표 9"/>
          <p:cNvGraphicFramePr>
            <a:graphicFrameLocks noGrp="1"/>
          </p:cNvGraphicFramePr>
          <p:nvPr/>
        </p:nvGraphicFramePr>
        <p:xfrm>
          <a:off x="419187" y="6226193"/>
          <a:ext cx="9037464" cy="2565012"/>
        </p:xfrm>
        <a:graphic>
          <a:graphicData uri="http://schemas.openxmlformats.org/drawingml/2006/table">
            <a:tbl>
              <a:tblPr firstRow="1" bandRow="1">
                <a:tableStyleId>{91EBBBCC-DAD2-459C-BE2E-F6DE35CF9A28}</a:tableStyleId>
              </a:tblPr>
              <a:tblGrid>
                <a:gridCol w="1697355"/>
                <a:gridCol w="1179095"/>
                <a:gridCol w="1373505"/>
                <a:gridCol w="3811905"/>
                <a:gridCol w="975604"/>
              </a:tblGrid>
              <a:tr h="363679">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Chương trình</a:t>
                      </a:r>
                      <a:endParaRPr lang="ko-KR" altLang="en-US" sz="1400" b="0">
                        <a:solidFill>
                          <a:schemeClr val="tx1"/>
                        </a:solidFill>
                        <a:latin typeface="Times New Roman"/>
                        <a:ea typeface="에스코어 드림 5 Medium"/>
                        <a:cs typeface="Times New Roman"/>
                      </a:endParaRPr>
                    </a:p>
                  </a:txBody>
                  <a:tcPr marL="91440" marR="91440" anchor="ctr">
                    <a:solidFill>
                      <a:srgbClr val="00b05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a:t>
                      </a:r>
                      <a:endParaRPr lang="ko-KR" altLang="en-US" sz="1400" b="0">
                        <a:solidFill>
                          <a:schemeClr val="tx1"/>
                        </a:solidFill>
                        <a:latin typeface="Times New Roman"/>
                        <a:ea typeface="에스코어 드림 5 Medium"/>
                        <a:cs typeface="Times New Roman"/>
                      </a:endParaRPr>
                    </a:p>
                  </a:txBody>
                  <a:tcPr marL="91440" marR="91440" anchor="ctr">
                    <a:solidFill>
                      <a:srgbClr val="00b05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ko-KR" altLang="en-US" sz="1400" b="0">
                        <a:solidFill>
                          <a:schemeClr val="tx1"/>
                        </a:solidFill>
                        <a:latin typeface="Times New Roman"/>
                        <a:ea typeface="에스코어 드림 5 Medium"/>
                        <a:cs typeface="Times New Roman"/>
                      </a:endParaRPr>
                    </a:p>
                  </a:txBody>
                  <a:tcPr marL="91440" marR="91440" anchor="ctr">
                    <a:solidFill>
                      <a:srgbClr val="00b05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ko-KR" altLang="en-US" sz="1400" b="0">
                        <a:solidFill>
                          <a:schemeClr val="tx1"/>
                        </a:solidFill>
                        <a:latin typeface="Times New Roman"/>
                        <a:ea typeface="에스코어 드림 5 Medium"/>
                        <a:cs typeface="Times New Roman"/>
                      </a:endParaRPr>
                    </a:p>
                  </a:txBody>
                  <a:tcPr marL="91440" marR="91440" anchor="ctr">
                    <a:solidFill>
                      <a:srgbClr val="00b05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ko-KR" altLang="en-US" sz="1400" b="1">
                        <a:solidFill>
                          <a:schemeClr val="bg1"/>
                        </a:solidFill>
                        <a:latin typeface="Times New Roman"/>
                        <a:ea typeface="에스코어 드림 5 Medium"/>
                        <a:cs typeface="Times New Roman"/>
                      </a:endParaRPr>
                    </a:p>
                  </a:txBody>
                  <a:tcPr marL="91440" marR="91440" anchor="ctr">
                    <a:solidFill>
                      <a:srgbClr val="00b050"/>
                    </a:solidFill>
                  </a:tcPr>
                </a:tc>
              </a:tr>
              <a:tr h="1342084">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Giáo dục tại nhà cho gia đình đa văn hóa</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Liên tục trong năm</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lvl="0" algn="ctr" latinLnBrk="1">
                        <a:lnSpc>
                          <a:spcPct val="100000"/>
                        </a:lnSpc>
                        <a:defRPr/>
                      </a:pPr>
                      <a:r>
                        <a:rPr kumimoji="0" lang="en-US" altLang="ko-KR" sz="1100" b="0" i="0" u="none" strike="noStrike" cap="none" normalizeH="0" baseline="0">
                          <a:solidFill>
                            <a:schemeClr val="tx1"/>
                          </a:solidFill>
                          <a:effectLst/>
                          <a:latin typeface="Times New Roman"/>
                          <a:ea typeface="굴림"/>
                          <a:cs typeface="Times New Roman"/>
                        </a:rPr>
                        <a:t>Gia đình đa văn hóa (Người kết hôn di trú, con em đa văn hóa dưới 12 tuổi tròn, con em nhập cảnh giữa chừng)</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kumimoji="0" lang="en-US" altLang="ko-KR" sz="1100" b="0" i="0" u="none" strike="noStrike" cap="none" normalizeH="0" baseline="0">
                          <a:solidFill>
                            <a:schemeClr val="tx1"/>
                          </a:solidFill>
                          <a:effectLst/>
                          <a:latin typeface="Times New Roman"/>
                          <a:ea typeface="굴림"/>
                          <a:cs typeface="Times New Roman"/>
                        </a:rPr>
                        <a:t>Giáo viên giảng dạy tại nhà sẽ đến tận gia đình người sử dụng để hỗ trợ 1:1 cho từng dịch vụ giáo dục tiếng Hàn, giáo dục cha mẹ, và dịch vụ sinh hoạt trẻ em </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402</a:t>
                      </a:r>
                      <a:endParaRPr lang="ko-KR" altLang="en-US" sz="1100">
                        <a:solidFill>
                          <a:schemeClr val="tx1"/>
                        </a:solidFill>
                        <a:latin typeface="Times New Roman"/>
                        <a:ea typeface="에스코어 드림 5 Medium"/>
                        <a:cs typeface="Times New Roman"/>
                      </a:endParaRPr>
                    </a:p>
                  </a:txBody>
                  <a:tcPr marL="91440" marR="91440" anchor="ctr"/>
                </a:tc>
              </a:tr>
              <a:tr h="859249">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Hỗ trợ định hướng tương lai và ổn định mặt tình cảm ‘Hỗ trợ thiết kết nghề nghiệp’</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Liên tục trong năm</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Con em gia đình đa văn hóa ở độ tuổi đi học</a:t>
                      </a:r>
                      <a:r>
                        <a:rPr kumimoji="0" lang="ko-KR" altLang="en-US" sz="1100" b="0" i="0" u="none" strike="noStrike" cap="none" normalizeH="0" baseline="0">
                          <a:solidFill>
                            <a:schemeClr val="tx1"/>
                          </a:solidFill>
                          <a:effectLst/>
                          <a:latin typeface="Times New Roman"/>
                          <a:ea typeface="굴림"/>
                          <a:cs typeface="Times New Roman"/>
                        </a:rPr>
                        <a:t> </a:t>
                      </a:r>
                      <a:r>
                        <a:rPr kumimoji="0" lang="en-US" altLang="ko-KR" sz="1100" b="0" i="0" u="none" strike="noStrike" cap="none" normalizeH="0" baseline="0">
                          <a:solidFill>
                            <a:schemeClr val="tx1"/>
                          </a:solidFill>
                          <a:effectLst/>
                          <a:latin typeface="Times New Roman"/>
                          <a:ea typeface="굴림"/>
                          <a:cs typeface="Times New Roman"/>
                        </a:rPr>
                        <a:t>(Lớp 1 tiểu học ~ lớp 3 cấp 3) </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lvl="0" algn="ctr" latinLnBrk="1">
                        <a:lnSpc>
                          <a:spcPct val="100000"/>
                        </a:lnSpc>
                        <a:defRPr/>
                      </a:pPr>
                      <a:r>
                        <a:rPr kumimoji="0" lang="en-US" altLang="ko-KR" sz="1100" b="0" i="0" u="none" strike="noStrike" cap="none" normalizeH="0" baseline="0">
                          <a:solidFill>
                            <a:schemeClr val="tx1"/>
                          </a:solidFill>
                          <a:effectLst/>
                          <a:latin typeface="Times New Roman"/>
                          <a:ea typeface="굴림"/>
                          <a:cs typeface="Times New Roman"/>
                        </a:rPr>
                        <a:t>Thực hiện tư vấn tâm lý để ổn định về mặt tình cảm cho con em gia đình đa văn hóa độ tuổi đi học .Hỗ trợ tư vấn tâm lý  bằng cách sử dụng phương tiện phi ngôn ngữ và tư vấn ngôn ngữ cho trẻ em , thanh thiếu niên cần tư vấn</a:t>
                      </a:r>
                      <a:endParaRPr kumimoji="0" lang="en-US" altLang="ko-KR" sz="1100" b="0" i="0" u="none" strike="noStrike" cap="none" normalizeH="0" baseline="0">
                        <a:solidFill>
                          <a:schemeClr val="tx1"/>
                        </a:solidFill>
                        <a:latin typeface="Times New Roman"/>
                        <a:ea typeface="굴림"/>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a:solidFill>
                            <a:schemeClr val="tx1"/>
                          </a:solidFill>
                          <a:latin typeface="Times New Roman"/>
                          <a:ea typeface="에스코어 드림 5 Medium"/>
                          <a:cs typeface="Times New Roman"/>
                        </a:rPr>
                        <a:t>Nội bộ</a:t>
                      </a:r>
                      <a:endParaRPr lang="en-US" altLang="ko-KR" sz="1100">
                        <a:solidFill>
                          <a:schemeClr val="tx1"/>
                        </a:solidFill>
                        <a:latin typeface="Times New Roman"/>
                        <a:ea typeface="에스코어 드림 5 Medium"/>
                        <a:cs typeface="Times New Roman"/>
                      </a:endParaRPr>
                    </a:p>
                    <a:p>
                      <a:pPr marL="0" marR="0" lvl="0" indent="0" algn="ctr" defTabSz="914400" rtl="0" eaLnBrk="1" latinLnBrk="1" hangingPunct="1">
                        <a:lnSpc>
                          <a:spcPct val="100000"/>
                        </a:lnSpc>
                        <a:spcBef>
                          <a:spcPts val="0"/>
                        </a:spcBef>
                        <a:spcAft>
                          <a:spcPts val="0"/>
                        </a:spcAft>
                        <a:buClrTx/>
                        <a:buFontTx/>
                        <a:buNone/>
                        <a:defRPr/>
                      </a:pPr>
                      <a:r>
                        <a:rPr lang="ko-KR" altLang="en-US" sz="1100">
                          <a:solidFill>
                            <a:schemeClr val="tx1"/>
                          </a:solidFill>
                          <a:latin typeface="Times New Roman"/>
                          <a:ea typeface="에스코어 드림 5 Medium"/>
                          <a:cs typeface="Times New Roman"/>
                        </a:rPr>
                        <a:t> </a:t>
                      </a:r>
                      <a:r>
                        <a:rPr lang="en-US" altLang="ko-KR" sz="1100">
                          <a:solidFill>
                            <a:schemeClr val="tx1"/>
                          </a:solidFill>
                          <a:latin typeface="Times New Roman"/>
                          <a:ea typeface="에스코어 드림 5 Medium"/>
                          <a:cs typeface="Times New Roman"/>
                        </a:rPr>
                        <a:t>403, 404</a:t>
                      </a:r>
                      <a:endParaRPr lang="ko-KR" altLang="en-US" sz="1100">
                        <a:solidFill>
                          <a:schemeClr val="tx1"/>
                        </a:solidFill>
                        <a:latin typeface="Times New Roman"/>
                        <a:ea typeface="에스코어 드림 5 Medium"/>
                        <a:cs typeface="Times New Roman"/>
                      </a:endParaRPr>
                    </a:p>
                  </a:txBody>
                  <a:tcPr marL="91440" marR="91440" anchor="ctr"/>
                </a:tc>
              </a:tr>
            </a:tbl>
          </a:graphicData>
        </a:graphic>
      </p:graphicFrame>
      <p:sp>
        <p:nvSpPr>
          <p:cNvPr id="17" name="TextBox 16"/>
          <p:cNvSpPr txBox="1"/>
          <p:nvPr/>
        </p:nvSpPr>
        <p:spPr>
          <a:xfrm>
            <a:off x="823251" y="970097"/>
            <a:ext cx="8229336" cy="590098"/>
          </a:xfrm>
          <a:prstGeom prst="rect">
            <a:avLst/>
          </a:prstGeom>
          <a:noFill/>
        </p:spPr>
        <p:txBody>
          <a:bodyPr wrap="square">
            <a:spAutoFit/>
          </a:bodyPr>
          <a:lstStyle/>
          <a:p>
            <a:pPr lvl="0" algn="ctr">
              <a:defRPr/>
            </a:pPr>
            <a:r>
              <a:rPr lang="en-US" altLang="ko-KR" sz="3300">
                <a:latin typeface="Times New Roman"/>
                <a:ea typeface="에스코어 드림 8 Heavy"/>
                <a:cs typeface="Times New Roman"/>
              </a:rPr>
              <a:t>Chương trình Trung tâm gia đình quận Dobong</a:t>
            </a:r>
            <a:endParaRPr lang="en-US" altLang="ko-KR" sz="3300">
              <a:latin typeface="Times New Roman"/>
              <a:ea typeface="에스코어 드림 8 Heavy"/>
              <a:cs typeface="Times New Roman"/>
            </a:endParaRPr>
          </a:p>
        </p:txBody>
      </p:sp>
    </p:spTree>
    <p:extLst>
      <p:ext uri="{BB962C8B-B14F-4D97-AF65-F5344CB8AC3E}">
        <p14:creationId xmlns:p14="http://schemas.microsoft.com/office/powerpoint/2010/main" val="2522746471"/>
      </p:ext>
    </p:extLst>
  </p:cSld>
  <p:clrMapOvr>
    <a:masterClrMapping/>
  </p:clrMapOvr>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7" name="액자 6">
            <a:extLst>
              <a:ext uri="{FF2B5EF4-FFF2-40B4-BE49-F238E27FC236}">
                <a16:creationId xmlns:a16="http://schemas.microsoft.com/office/drawing/2014/main" id="{66E3952C-88EA-4C01-8FE5-BEA9D3E888CA}"/>
              </a:ext>
            </a:extLst>
          </p:cNvPr>
          <p:cNvSpPr/>
          <p:nvPr/>
        </p:nvSpPr>
        <p:spPr>
          <a:xfrm>
            <a:off x="0" y="0"/>
            <a:ext cx="9875838" cy="9875838"/>
          </a:xfrm>
          <a:prstGeom prst="frame">
            <a:avLst>
              <a:gd name="adj1" fmla="val 258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pic>
        <p:nvPicPr>
          <p:cNvPr id="14" name="그림 13">
            <a:extLst>
              <a:ext uri="{FF2B5EF4-FFF2-40B4-BE49-F238E27FC236}">
                <a16:creationId xmlns:a16="http://schemas.microsoft.com/office/drawing/2014/main" id="{EB8C80C2-7820-43D3-A25B-1C932D558656}"/>
              </a:ext>
            </a:extLst>
          </p:cNvPr>
          <p:cNvPicPr>
            <a:picLocks noChangeAspect="1"/>
          </p:cNvPicPr>
          <p:nvPr/>
        </p:nvPicPr>
        <p:blipFill>
          <a:blip r:embed="rId2"/>
          <a:stretch>
            <a:fillRect/>
          </a:stretch>
        </p:blipFill>
        <p:spPr>
          <a:xfrm>
            <a:off x="4156458" y="8995552"/>
            <a:ext cx="1562922" cy="586858"/>
          </a:xfrm>
          <a:prstGeom prst="rect">
            <a:avLst/>
          </a:prstGeom>
        </p:spPr>
      </p:pic>
      <p:sp>
        <p:nvSpPr>
          <p:cNvPr id="18" name="직사각형 17"/>
          <p:cNvSpPr/>
          <p:nvPr/>
        </p:nvSpPr>
        <p:spPr>
          <a:xfrm>
            <a:off x="414602" y="961314"/>
            <a:ext cx="6085519" cy="389331"/>
          </a:xfrm>
          <a:prstGeom prst="rect">
            <a:avLst/>
          </a:prstGeom>
        </p:spPr>
        <p:txBody>
          <a:bodyPr wrap="square">
            <a:spAutoFit/>
          </a:bodyPr>
          <a:lstStyle/>
          <a:p>
            <a:pPr lvl="0">
              <a:defRPr/>
            </a:pPr>
            <a:r>
              <a:rPr lang="en-US" altLang="ko-KR" sz="2000" b="1">
                <a:latin typeface="에스코어 드림 7 ExtraBold"/>
                <a:ea typeface="에스코어 드림 7 ExtraBold"/>
                <a:cs typeface="함초롬바탕"/>
              </a:rPr>
              <a:t>Chương trình chuyên biệt dành cho đa văn hóa</a:t>
            </a:r>
            <a:endParaRPr lang="ko-KR" altLang="en-US" sz="2000" b="1">
              <a:latin typeface="에스코어 드림 7 ExtraBold"/>
              <a:ea typeface="에스코어 드림 7 ExtraBold"/>
              <a:cs typeface="함초롬바탕"/>
            </a:endParaRPr>
          </a:p>
        </p:txBody>
      </p:sp>
      <p:graphicFrame>
        <p:nvGraphicFramePr>
          <p:cNvPr id="19" name="표 18"/>
          <p:cNvGraphicFramePr>
            <a:graphicFrameLocks noGrp="1"/>
          </p:cNvGraphicFramePr>
          <p:nvPr/>
        </p:nvGraphicFramePr>
        <p:xfrm>
          <a:off x="414602" y="1465128"/>
          <a:ext cx="9045455" cy="2502714"/>
        </p:xfrm>
        <a:graphic>
          <a:graphicData uri="http://schemas.openxmlformats.org/drawingml/2006/table">
            <a:tbl>
              <a:tblPr firstRow="1" bandRow="1">
                <a:tableStyleId>{91EBBBCC-DAD2-459C-BE2E-F6DE35CF9A28}</a:tableStyleId>
              </a:tblPr>
              <a:tblGrid>
                <a:gridCol w="1399684"/>
                <a:gridCol w="925830"/>
                <a:gridCol w="2440305"/>
                <a:gridCol w="3429000"/>
                <a:gridCol w="850636"/>
              </a:tblGrid>
              <a:tr h="415150">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Chương trình</a:t>
                      </a:r>
                      <a:endParaRPr lang="en-US" altLang="ko-KR" sz="1400">
                        <a:latin typeface="Times New Roman"/>
                        <a:ea typeface="에스코어 드림 5 Medium"/>
                        <a:cs typeface="Times New Roman"/>
                      </a:endParaRPr>
                    </a:p>
                  </a:txBody>
                  <a:tcPr marL="91440" marR="91440" anchor="ctr">
                    <a:solidFill>
                      <a:srgbClr val="a844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a:t>
                      </a:r>
                      <a:endParaRPr lang="en-US" altLang="ko-KR" sz="1400">
                        <a:latin typeface="Times New Roman"/>
                        <a:ea typeface="에스코어 드림 5 Medium"/>
                        <a:cs typeface="Times New Roman"/>
                      </a:endParaRPr>
                    </a:p>
                  </a:txBody>
                  <a:tcPr marL="91440" marR="91440" anchor="ctr">
                    <a:solidFill>
                      <a:srgbClr val="a844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en-US" altLang="ko-KR" sz="1400">
                        <a:latin typeface="Times New Roman"/>
                        <a:ea typeface="에스코어 드림 5 Medium"/>
                        <a:cs typeface="Times New Roman"/>
                      </a:endParaRPr>
                    </a:p>
                  </a:txBody>
                  <a:tcPr marL="91440" marR="91440" anchor="ctr">
                    <a:solidFill>
                      <a:srgbClr val="a844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en-US" altLang="ko-KR" sz="1400">
                        <a:latin typeface="Times New Roman"/>
                        <a:ea typeface="에스코어 드림 5 Medium"/>
                        <a:cs typeface="Times New Roman"/>
                      </a:endParaRPr>
                    </a:p>
                  </a:txBody>
                  <a:tcPr marL="91440" marR="91440" anchor="ctr">
                    <a:solidFill>
                      <a:srgbClr val="a844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en-US" altLang="ko-KR" sz="1400">
                        <a:latin typeface="Times New Roman"/>
                        <a:ea typeface="에스코어 드림 5 Medium"/>
                        <a:cs typeface="Times New Roman"/>
                      </a:endParaRPr>
                    </a:p>
                  </a:txBody>
                  <a:tcPr marL="91440" marR="91440" anchor="ctr">
                    <a:solidFill>
                      <a:srgbClr val="a844b0"/>
                    </a:solidFill>
                  </a:tcPr>
                </a:tc>
              </a:tr>
              <a:tr h="1043782">
                <a:tc>
                  <a:txBody>
                    <a:bodyPr vert="horz" lIns="91440" tIns="45720" rIns="91440" bIns="45720" anchor="ctr" anchorCtr="0"/>
                    <a:lstStyle/>
                    <a:p>
                      <a:pPr lvl="0" algn="ctr" latinLnBrk="1">
                        <a:defRPr/>
                      </a:pPr>
                      <a:r>
                        <a:rPr lang="en-US" altLang="ko-KR" sz="1100" b="0">
                          <a:solidFill>
                            <a:schemeClr val="tx1"/>
                          </a:solidFill>
                          <a:latin typeface="Times New Roman"/>
                          <a:ea typeface="에스코어 드림 5 Medium"/>
                          <a:cs typeface="Times New Roman"/>
                        </a:rPr>
                        <a:t>Hỗ trợ giáo dục song ngữ</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100" b="0">
                          <a:solidFill>
                            <a:schemeClr val="tx1"/>
                          </a:solidFill>
                          <a:latin typeface="Times New Roman"/>
                          <a:ea typeface="에스코어 드림 5 Medium"/>
                          <a:cs typeface="Times New Roman"/>
                        </a:rPr>
                        <a:t>Liên tục trong năm</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Gia đình đa văn hóa có con em dưới 18 tuổi tròn, gia đình đa văn hóa có con em nhập cảnh giữa chừng, cha mẹ dự bị</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Hỗ trợ tạo dựng môi trường có thể giáo tiếp bằng 2 ngôn ngữ nước bố và mẹ một cách tự nhiên từ lúc bé trong gia đình, và giúp cho con em  thiết lập bản sắc lành mạnh và có thể phát triển thành nhân tài toàn cầu.</a:t>
                      </a:r>
                      <a:r>
                        <a:rPr lang="ko-KR" altLang="en-US" sz="1100" b="0">
                          <a:solidFill>
                            <a:schemeClr val="tx1"/>
                          </a:solidFill>
                          <a:latin typeface="Times New Roman"/>
                          <a:ea typeface="에스코어 드림 5 Medium"/>
                          <a:cs typeface="Times New Roman"/>
                        </a:rPr>
                        <a:t> </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409,410</a:t>
                      </a:r>
                      <a:endParaRPr lang="ko-KR" altLang="en-US" sz="1100" b="0">
                        <a:solidFill>
                          <a:schemeClr val="tx1"/>
                        </a:solidFill>
                        <a:latin typeface="Times New Roman"/>
                        <a:ea typeface="에스코어 드림 5 Medium"/>
                        <a:cs typeface="Times New Roman"/>
                      </a:endParaRPr>
                    </a:p>
                  </a:txBody>
                  <a:tcPr marL="91440" marR="91440" anchor="ctr"/>
                </a:tc>
              </a:tr>
              <a:tr h="1043782">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Dịch vụ thông biên dịch dành cho người kết hôn</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 di trú</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defRPr/>
                      </a:pPr>
                      <a:r>
                        <a:rPr lang="en-US" altLang="ko-KR" sz="1100" b="0">
                          <a:solidFill>
                            <a:schemeClr val="tx1"/>
                          </a:solidFill>
                          <a:latin typeface="Times New Roman"/>
                          <a:ea typeface="에스코어 드림 5 Medium"/>
                          <a:cs typeface="Times New Roman"/>
                        </a:rPr>
                        <a:t>Liên tục trong năm</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 </a:t>
                      </a:r>
                      <a:r>
                        <a:rPr lang="ko-KR" altLang="en-US" sz="1100" b="0">
                          <a:solidFill>
                            <a:schemeClr val="tx1"/>
                          </a:solidFill>
                          <a:latin typeface="Times New Roman"/>
                          <a:ea typeface="에스코어 드림 5 Medium"/>
                          <a:cs typeface="Times New Roman"/>
                        </a:rPr>
                        <a:t>①</a:t>
                      </a:r>
                      <a:r>
                        <a:rPr lang="en-US" altLang="ko-KR" sz="1100" b="0">
                          <a:solidFill>
                            <a:schemeClr val="tx1"/>
                          </a:solidFill>
                          <a:latin typeface="Times New Roman"/>
                          <a:ea typeface="에스코어 드림 5 Medium"/>
                          <a:cs typeface="Times New Roman"/>
                        </a:rPr>
                        <a:t>Gia đình đa văn hóa, gia đình người nước ngoài•dân tị nạn</a:t>
                      </a:r>
                      <a:r>
                        <a:rPr lang="ko-KR" altLang="en-US" sz="1100" b="0">
                          <a:solidFill>
                            <a:schemeClr val="tx1"/>
                          </a:solidFill>
                          <a:latin typeface="Times New Roman"/>
                          <a:ea typeface="에스코어 드림 5 Medium"/>
                          <a:cs typeface="Times New Roman"/>
                        </a:rPr>
                        <a:t> ②</a:t>
                      </a:r>
                      <a:r>
                        <a:rPr lang="en-US" altLang="ko-KR" sz="1100" b="0">
                          <a:solidFill>
                            <a:schemeClr val="tx1"/>
                          </a:solidFill>
                          <a:latin typeface="Times New Roman"/>
                          <a:ea typeface="에스코어 드림 5 Medium"/>
                          <a:cs typeface="Times New Roman"/>
                        </a:rPr>
                        <a:t> cá nhân hoặc tổ chức hỗ trợ trực•  gián tiếp các gia đình này</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Thông biên dịch:Tư vấn nhập cảnh ban đầu, tư vấn gia đình, sinh hoạt hàng ngày, khi sử dụng các cơ quan công cộng, hỗ trợ khẩn cấp trong trường hợp nguy kịch</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Cung cấp thông tin: Hỗ trợ định cư, giáo dục, việc làm, quốc tịch/thông tin lưu trú</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ko-KR" altLang="en-US" sz="1100">
                          <a:solidFill>
                            <a:schemeClr val="tx1"/>
                          </a:solidFill>
                          <a:latin typeface="Times New Roman"/>
                          <a:ea typeface="에스코어 드림 5 Medium"/>
                          <a:cs typeface="Times New Roman"/>
                        </a:rPr>
                        <a:t> </a:t>
                      </a:r>
                      <a:r>
                        <a:rPr lang="en-US" altLang="ko-KR" sz="1100">
                          <a:solidFill>
                            <a:schemeClr val="tx1"/>
                          </a:solidFill>
                          <a:latin typeface="Times New Roman"/>
                          <a:ea typeface="에스코어 드림 5 Medium"/>
                          <a:cs typeface="Times New Roman"/>
                        </a:rPr>
                        <a:t>407,408</a:t>
                      </a:r>
                      <a:endParaRPr lang="ko-KR" altLang="en-US" sz="1100">
                        <a:solidFill>
                          <a:schemeClr val="tx1"/>
                        </a:solidFill>
                        <a:latin typeface="Times New Roman"/>
                        <a:ea typeface="에스코어 드림 5 Medium"/>
                        <a:cs typeface="Times New Roman"/>
                      </a:endParaRPr>
                    </a:p>
                  </a:txBody>
                  <a:tcPr marL="91440" marR="91440" anchor="ctr"/>
                </a:tc>
              </a:tr>
            </a:tbl>
          </a:graphicData>
        </a:graphic>
      </p:graphicFrame>
      <p:sp>
        <p:nvSpPr>
          <p:cNvPr id="8" name="직사각형 7"/>
          <p:cNvSpPr/>
          <p:nvPr/>
        </p:nvSpPr>
        <p:spPr>
          <a:xfrm>
            <a:off x="414602" y="4463555"/>
            <a:ext cx="4688362" cy="392290"/>
          </a:xfrm>
          <a:prstGeom prst="rect">
            <a:avLst/>
          </a:prstGeom>
        </p:spPr>
        <p:txBody>
          <a:bodyPr wrap="square">
            <a:spAutoFit/>
          </a:bodyPr>
          <a:lstStyle/>
          <a:p>
            <a:pPr lvl="0">
              <a:defRPr/>
            </a:pPr>
            <a:r>
              <a:rPr lang="en-US" altLang="ko-KR" sz="2000" b="1">
                <a:latin typeface="에스코어 드림 7 ExtraBold"/>
                <a:ea typeface="에스코어 드림 7 ExtraBold"/>
                <a:cs typeface="함초롬바탕"/>
              </a:rPr>
              <a:t>Tư vấn gia đình</a:t>
            </a:r>
            <a:r>
              <a:rPr lang="en-US" altLang="ko-KR" sz="1800" kern="0" spc="0">
                <a:solidFill>
                  <a:srgbClr val="000000"/>
                </a:solidFill>
                <a:effectLst/>
                <a:latin typeface="함초롬바탕"/>
                <a:ea typeface="함초롬바탕"/>
              </a:rPr>
              <a:t>·</a:t>
            </a:r>
            <a:r>
              <a:rPr lang="en-US" altLang="ko-KR" sz="2000" b="1">
                <a:latin typeface="에스코어 드림 7 ExtraBold"/>
                <a:ea typeface="에스코어 드림 7 ExtraBold"/>
                <a:cs typeface="함초롬바탕"/>
              </a:rPr>
              <a:t>quản lý trường hợp</a:t>
            </a:r>
            <a:endParaRPr lang="ko-KR" altLang="en-US" sz="2000" b="1">
              <a:latin typeface="에스코어 드림 7 ExtraBold"/>
              <a:ea typeface="에스코어 드림 7 ExtraBold"/>
              <a:cs typeface="함초롬바탕"/>
            </a:endParaRPr>
          </a:p>
        </p:txBody>
      </p:sp>
      <p:graphicFrame>
        <p:nvGraphicFramePr>
          <p:cNvPr id="9" name="표 8"/>
          <p:cNvGraphicFramePr>
            <a:graphicFrameLocks noGrp="1"/>
          </p:cNvGraphicFramePr>
          <p:nvPr/>
        </p:nvGraphicFramePr>
        <p:xfrm>
          <a:off x="414602" y="4927733"/>
          <a:ext cx="9041864" cy="3988101"/>
        </p:xfrm>
        <a:graphic>
          <a:graphicData uri="http://schemas.openxmlformats.org/drawingml/2006/table">
            <a:tbl>
              <a:tblPr firstRow="1" bandRow="1">
                <a:tableStyleId>{91EBBBCC-DAD2-459C-BE2E-F6DE35CF9A28}</a:tableStyleId>
              </a:tblPr>
              <a:tblGrid>
                <a:gridCol w="1392555"/>
                <a:gridCol w="928914"/>
                <a:gridCol w="1553029"/>
                <a:gridCol w="4316730"/>
                <a:gridCol w="850636"/>
              </a:tblGrid>
              <a:tr h="341931">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Chương trình</a:t>
                      </a:r>
                      <a:endParaRPr lang="ko-KR" altLang="en-US" sz="1400" b="0">
                        <a:solidFill>
                          <a:schemeClr val="tx1"/>
                        </a:solidFill>
                        <a:latin typeface="에스코어 드림 5 Medium"/>
                        <a:ea typeface="에스코어 드림 5 Medium"/>
                      </a:endParaRPr>
                    </a:p>
                  </a:txBody>
                  <a:tcPr marL="91440" marR="91440" anchor="ctr">
                    <a:solidFill>
                      <a:srgbClr val="ff990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a:t>
                      </a:r>
                      <a:endParaRPr lang="ko-KR" altLang="en-US" sz="1400" b="0">
                        <a:solidFill>
                          <a:schemeClr val="tx1"/>
                        </a:solidFill>
                        <a:latin typeface="에스코어 드림 5 Medium"/>
                        <a:ea typeface="에스코어 드림 5 Medium"/>
                      </a:endParaRPr>
                    </a:p>
                  </a:txBody>
                  <a:tcPr marL="91440" marR="91440" anchor="ctr">
                    <a:solidFill>
                      <a:srgbClr val="ff990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ko-KR" altLang="en-US" sz="1400" b="0">
                        <a:solidFill>
                          <a:schemeClr val="tx1"/>
                        </a:solidFill>
                        <a:latin typeface="에스코어 드림 5 Medium"/>
                        <a:ea typeface="에스코어 드림 5 Medium"/>
                      </a:endParaRPr>
                    </a:p>
                  </a:txBody>
                  <a:tcPr marL="91440" marR="91440" anchor="ctr">
                    <a:solidFill>
                      <a:srgbClr val="ff990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ko-KR" altLang="en-US" sz="1400" b="0">
                        <a:solidFill>
                          <a:schemeClr val="tx1"/>
                        </a:solidFill>
                        <a:latin typeface="에스코어 드림 5 Medium"/>
                        <a:ea typeface="에스코어 드림 5 Medium"/>
                      </a:endParaRPr>
                    </a:p>
                  </a:txBody>
                  <a:tcPr marL="91440" marR="91440" anchor="ctr">
                    <a:solidFill>
                      <a:srgbClr val="ff990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ko-KR" altLang="en-US" sz="1400" b="1">
                        <a:solidFill>
                          <a:schemeClr val="bg1"/>
                        </a:solidFill>
                        <a:latin typeface="에스코어 드림 5 Medium"/>
                        <a:ea typeface="에스코어 드림 5 Medium"/>
                      </a:endParaRPr>
                    </a:p>
                  </a:txBody>
                  <a:tcPr marL="91440" marR="91440" anchor="ctr">
                    <a:solidFill>
                      <a:srgbClr val="ff9900"/>
                    </a:solidFill>
                  </a:tcPr>
                </a:tc>
              </a:tr>
              <a:tr h="861876">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a:t>
                      </a:r>
                      <a:r>
                        <a:rPr kumimoji="0" lang="vi-VN" altLang="ko-KR" sz="1100" b="0" i="0" u="none" strike="noStrike" cap="none" normalizeH="0" baseline="0">
                          <a:solidFill>
                            <a:schemeClr val="tx1"/>
                          </a:solidFill>
                          <a:effectLst/>
                          <a:latin typeface="Times New Roman"/>
                          <a:ea typeface="에스코어 드림 4 Regular"/>
                          <a:cs typeface="Times New Roman"/>
                        </a:rPr>
                        <a:t>ư</a:t>
                      </a:r>
                      <a:r>
                        <a:rPr kumimoji="0" lang="en-US" altLang="ko-KR" sz="1100" b="0" i="0" u="none" strike="noStrike" cap="none" normalizeH="0" baseline="0">
                          <a:solidFill>
                            <a:schemeClr val="tx1"/>
                          </a:solidFill>
                          <a:effectLst/>
                          <a:latin typeface="Times New Roman"/>
                          <a:ea typeface="굴림"/>
                          <a:cs typeface="Times New Roman"/>
                        </a:rPr>
                        <a:t> vấn</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gia đình</a:t>
                      </a:r>
                      <a:endParaRPr kumimoji="0" lang="en-US" altLang="ko-KR" sz="1100" b="0" i="0" u="none" strike="noStrike" cap="none" normalizeH="0" baseline="0">
                        <a:solidFill>
                          <a:schemeClr val="tx1"/>
                        </a:solidFill>
                        <a:effectLst/>
                        <a:latin typeface="Times New Roman"/>
                        <a:ea typeface="굴림"/>
                        <a:cs typeface="Times New Roman"/>
                      </a:endParaRPr>
                    </a:p>
                    <a:p>
                      <a:pPr lvl="0">
                        <a:defRPr/>
                      </a:pP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Liên tục </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trong năm</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Các gia đình mong muốn t</a:t>
                      </a:r>
                      <a:r>
                        <a:rPr kumimoji="0" lang="vi-VN" altLang="ko-KR" sz="1100" b="0" i="0" u="none" strike="noStrike" cap="none" normalizeH="0" baseline="0">
                          <a:solidFill>
                            <a:schemeClr val="tx1"/>
                          </a:solidFill>
                          <a:effectLst/>
                          <a:latin typeface="Times New Roman"/>
                          <a:ea typeface="에스코어 드림 4 Regular"/>
                          <a:cs typeface="Times New Roman"/>
                        </a:rPr>
                        <a:t>ư</a:t>
                      </a:r>
                      <a:r>
                        <a:rPr kumimoji="0" lang="en-US" altLang="ko-KR" sz="1100" b="0" i="0" u="none" strike="noStrike" cap="none" normalizeH="0" baseline="0">
                          <a:solidFill>
                            <a:schemeClr val="tx1"/>
                          </a:solidFill>
                          <a:effectLst/>
                          <a:latin typeface="Times New Roman"/>
                          <a:ea typeface="굴림"/>
                          <a:cs typeface="Times New Roman"/>
                        </a:rPr>
                        <a:t> vấn</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nSpc>
                          <a:spcPct val="100000"/>
                        </a:lnSpc>
                        <a:defRPr/>
                      </a:pPr>
                      <a:r>
                        <a:rPr lang="en-US" altLang="ko-KR" sz="1100" b="0">
                          <a:solidFill>
                            <a:schemeClr val="tx1"/>
                          </a:solidFill>
                          <a:latin typeface="Times New Roman"/>
                          <a:ea typeface="에스코어 드림 5 Medium"/>
                          <a:cs typeface="Times New Roman"/>
                        </a:rPr>
                        <a:t>(Tư vấn gia đình, cá nhân, tư vấn trước và sau ly hôn, tư vấn trẻ em, tư vấn xunh đột gia đình khi mang thai sinh con)</a:t>
                      </a:r>
                      <a:endParaRPr lang="en-US" altLang="ko-KR" sz="1100" b="0">
                        <a:solidFill>
                          <a:schemeClr val="tx1"/>
                        </a:solidFill>
                        <a:latin typeface="Times New Roman"/>
                        <a:ea typeface="에스코어 드림 5 Medium"/>
                        <a:cs typeface="Times New Roman"/>
                      </a:endParaRPr>
                    </a:p>
                    <a:p>
                      <a:pPr lvl="0" algn="ctr">
                        <a:lnSpc>
                          <a:spcPct val="100000"/>
                        </a:lnSpc>
                        <a:defRPr/>
                      </a:pPr>
                      <a:r>
                        <a:rPr lang="en-US" altLang="ko-KR" sz="1100" b="0">
                          <a:solidFill>
                            <a:schemeClr val="tx1"/>
                          </a:solidFill>
                          <a:latin typeface="Times New Roman"/>
                          <a:ea typeface="에스코어 드림 5 Medium"/>
                          <a:cs typeface="Times New Roman"/>
                        </a:rPr>
                        <a:t>Cung cấp tư vấn miến phí: tư vấn cá nhân 6 buổi /người</a:t>
                      </a:r>
                      <a:endParaRPr lang="en-US" altLang="ko-KR" sz="1100" b="0">
                        <a:solidFill>
                          <a:schemeClr val="tx1"/>
                        </a:solidFill>
                        <a:latin typeface="Times New Roman"/>
                        <a:ea typeface="에스코어 드림 5 Medium"/>
                        <a:cs typeface="Times New Roman"/>
                      </a:endParaRPr>
                    </a:p>
                    <a:p>
                      <a:pPr lvl="0" algn="ctr">
                        <a:lnSpc>
                          <a:spcPct val="100000"/>
                        </a:lnSpc>
                        <a:defRPr/>
                      </a:pPr>
                      <a:r>
                        <a:rPr lang="en-US" altLang="ko-KR" sz="1100" b="0">
                          <a:solidFill>
                            <a:schemeClr val="tx1"/>
                          </a:solidFill>
                          <a:latin typeface="Times New Roman"/>
                          <a:ea typeface="에스코어 드림 5 Medium"/>
                          <a:cs typeface="Times New Roman"/>
                        </a:rPr>
                        <a:t> tư vấn gia đình 10 buổi cho gia đình từ 2 người trở nên(</a:t>
                      </a:r>
                      <a:r>
                        <a:rPr lang="ko-KR" altLang="en-US" sz="1100" b="0">
                          <a:solidFill>
                            <a:schemeClr val="tx1"/>
                          </a:solidFill>
                          <a:latin typeface="Times New Roman"/>
                          <a:ea typeface="에스코어 드림 5 Medium"/>
                          <a:cs typeface="Times New Roman"/>
                        </a:rPr>
                        <a:t>Dự án hỗ trợ tư vấn gia đình Seoul</a:t>
                      </a:r>
                      <a:r>
                        <a:rPr lang="en-US" altLang="ko-KR" sz="1100" b="0">
                          <a:solidFill>
                            <a:schemeClr val="tx1"/>
                          </a:solidFill>
                          <a:latin typeface="Times New Roman"/>
                          <a:ea typeface="에스코어 드림 5 Medium"/>
                          <a:cs typeface="Times New Roman"/>
                        </a:rPr>
                        <a:t>)</a:t>
                      </a:r>
                      <a:br>
                        <a:rPr lang="ko-KR" altLang="en-US" sz="1100" b="0">
                          <a:solidFill>
                            <a:schemeClr val="tx1"/>
                          </a:solidFill>
                          <a:ea typeface="에스코어 드림 5 Medium"/>
                          <a:cs typeface="Times New Roman"/>
                        </a:rPr>
                      </a:b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Tư vấn trực tiếp</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endParaRPr lang="ko-KR" altLang="en-US" sz="1100" b="0">
                        <a:solidFill>
                          <a:schemeClr val="tx1"/>
                        </a:solidFill>
                        <a:latin typeface="Times New Roman"/>
                        <a:ea typeface="에스코어 드림 5 Medium"/>
                        <a:cs typeface="Times New Roman"/>
                      </a:endParaRPr>
                    </a:p>
                    <a:p>
                      <a:pPr lvl="0" algn="ctr">
                        <a:lnSpc>
                          <a:spcPct val="100000"/>
                        </a:lnSpc>
                        <a:defRPr/>
                      </a:pPr>
                      <a:r>
                        <a:rPr lang="en-US" altLang="ko-KR" sz="1100" b="0">
                          <a:solidFill>
                            <a:schemeClr val="tx1"/>
                          </a:solidFill>
                          <a:latin typeface="Times New Roman"/>
                          <a:ea typeface="에스코어 드림 5 Medium"/>
                          <a:cs typeface="Times New Roman"/>
                        </a:rPr>
                        <a:t>202, 203</a:t>
                      </a:r>
                      <a:endParaRPr lang="ko-KR" altLang="en-US" sz="1100" b="0">
                        <a:solidFill>
                          <a:schemeClr val="tx1"/>
                        </a:solidFill>
                        <a:latin typeface="Times New Roman"/>
                        <a:ea typeface="에스코어 드림 5 Medium"/>
                        <a:cs typeface="Times New Roman"/>
                      </a:endParaRPr>
                    </a:p>
                  </a:txBody>
                  <a:tcPr marL="91440" marR="91440" anchor="ctr"/>
                </a:tc>
              </a:tr>
              <a:tr h="1049334">
                <a:tc>
                  <a:txBody>
                    <a:bodyPr vert="horz" lIns="91440" tIns="45720" rIns="91440" bIns="45720" anchor="ctr" anchorCtr="0"/>
                    <a:lstStyle/>
                    <a:p>
                      <a:pPr lvl="0" algn="ctr" latinLnBrk="1">
                        <a:defRPr/>
                      </a:pPr>
                      <a:r>
                        <a:rPr kumimoji="0" lang="en-US" altLang="ko-KR" sz="1100" b="0" i="0" u="none" strike="noStrike" cap="none" normalizeH="0" baseline="0">
                          <a:solidFill>
                            <a:schemeClr val="tx1"/>
                          </a:solidFill>
                          <a:effectLst/>
                          <a:latin typeface="Times New Roman"/>
                          <a:ea typeface="굴림"/>
                          <a:cs typeface="Times New Roman"/>
                        </a:rPr>
                        <a:t>Dự án chăm sóc cả gia đình,</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Quản lý các tr</a:t>
                      </a:r>
                      <a:r>
                        <a:rPr kumimoji="0" lang="vi-VN" altLang="ko-KR" sz="1100" b="0" i="0" u="none" strike="noStrike" cap="none" normalizeH="0" baseline="0">
                          <a:solidFill>
                            <a:schemeClr val="tx1"/>
                          </a:solidFill>
                          <a:effectLst/>
                          <a:latin typeface="Times New Roman"/>
                          <a:ea typeface="에스코어 드림 4 Regular"/>
                          <a:cs typeface="Times New Roman"/>
                        </a:rPr>
                        <a:t>ường</a:t>
                      </a:r>
                      <a:r>
                        <a:rPr kumimoji="0" lang="en-US" altLang="ko-KR" sz="1100" b="0" i="0" u="none" strike="noStrike" cap="none" normalizeH="0" baseline="0">
                          <a:solidFill>
                            <a:schemeClr val="tx1"/>
                          </a:solidFill>
                          <a:effectLst/>
                          <a:latin typeface="Times New Roman"/>
                          <a:ea typeface="굴림"/>
                          <a:cs typeface="Times New Roman"/>
                        </a:rPr>
                        <a:t> hợp</a:t>
                      </a:r>
                      <a:endParaRPr lang="en-US" altLang="ko-KR"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Liên tục </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trong năm</a:t>
                      </a:r>
                      <a:endParaRPr lang="ko-KR" altLang="en-US"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ts val="1438"/>
                        </a:spcBef>
                        <a:spcAft>
                          <a:spcPct val="0"/>
                        </a:spcAft>
                        <a:buClrTx/>
                        <a:buFont typeface="Arial"/>
                        <a:buNone/>
                        <a:defRPr/>
                      </a:pPr>
                      <a:r>
                        <a:rPr kumimoji="0" lang="en-US" altLang="ko-KR" sz="1100" b="0" i="0" u="none" strike="noStrike" cap="none" normalizeH="0" baseline="0">
                          <a:solidFill>
                            <a:schemeClr val="tx1"/>
                          </a:solidFill>
                          <a:effectLst/>
                          <a:latin typeface="Times New Roman"/>
                          <a:ea typeface="굴림"/>
                          <a:cs typeface="Times New Roman"/>
                        </a:rPr>
                        <a:t>Hỗ trợ ưu tiên gia đình có thu nhập trung bình dưới 100%(thu nhập thấp, cha mẹ đơn thân, gia đình người kết hôn di trú, người dân Bắc Hàn vượt biên vv)</a:t>
                      </a:r>
                      <a:r>
                        <a:rPr kumimoji="0" lang="en-US" altLang="ko-KR" sz="1200" b="0" i="0" u="none" strike="noStrike" cap="none" normalizeH="0" baseline="0">
                          <a:solidFill>
                            <a:schemeClr val="tx1"/>
                          </a:solidFill>
                          <a:effectLst/>
                          <a:latin typeface="Calibri"/>
                          <a:ea typeface="굴림"/>
                          <a:cs typeface="Calibri"/>
                        </a:rPr>
                        <a:t> </a:t>
                      </a:r>
                      <a:endParaRPr lang="en-US" altLang="ko-KR" sz="1200" b="0" kern="1200">
                        <a:solidFill>
                          <a:schemeClr val="tx1"/>
                        </a:solidFill>
                        <a:latin typeface="에스코어 드림 5 Medium"/>
                        <a:ea typeface="에스코어 드림 5 Medium"/>
                        <a:cs typeface="함초롬바탕"/>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Hỗ trợ tâm lý học tâm cho con em, trông trẻ khẩn cấp, hỗ trợ tâm lý tình cảm, hỗ trợ phí pháp luật(cha mẹ thanh thiếu niên)</a:t>
                      </a:r>
                      <a:endParaRPr lang="en-US" altLang="ko-KR"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endParaRPr lang="ko-KR" altLang="en-US" sz="1100" b="0" kern="1200">
                        <a:solidFill>
                          <a:schemeClr val="tx1"/>
                        </a:solidFill>
                        <a:latin typeface="Times New Roman"/>
                        <a:ea typeface="에스코어 드림 5 Medium"/>
                        <a:cs typeface="Times New Roman"/>
                      </a:endParaRPr>
                    </a:p>
                    <a:p>
                      <a:pPr marL="0" marR="0" lvl="0" indent="0" algn="ctr" defTabSz="914400" rtl="0" eaLnBrk="1" latinLnBrk="1" hangingPunct="1">
                        <a:lnSpc>
                          <a:spcPct val="100000"/>
                        </a:lnSpc>
                        <a:spcBef>
                          <a:spcPts val="0"/>
                        </a:spcBef>
                        <a:spcAft>
                          <a:spcPts val="0"/>
                        </a:spcAft>
                        <a:buClrTx/>
                        <a:buFontTx/>
                        <a:buNone/>
                        <a:defRPr/>
                      </a:pPr>
                      <a:r>
                        <a:rPr lang="en-US" altLang="ko-KR" sz="1100" b="0" kern="1200">
                          <a:solidFill>
                            <a:schemeClr val="tx1"/>
                          </a:solidFill>
                          <a:latin typeface="Times New Roman"/>
                          <a:ea typeface="에스코어 드림 5 Medium"/>
                          <a:cs typeface="Times New Roman"/>
                        </a:rPr>
                        <a:t>210, 211, 213</a:t>
                      </a:r>
                      <a:endParaRPr lang="ko-KR" altLang="en-US" sz="1100" b="0" kern="1200">
                        <a:solidFill>
                          <a:schemeClr val="tx1"/>
                        </a:solidFill>
                        <a:latin typeface="Times New Roman"/>
                        <a:ea typeface="에스코어 드림 5 Medium"/>
                        <a:cs typeface="Times New Roman"/>
                      </a:endParaRPr>
                    </a:p>
                  </a:txBody>
                  <a:tcPr marL="91440" marR="91440" anchor="ctr"/>
                </a:tc>
              </a:tr>
              <a:tr h="1240122">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Dịch vụ thăm nom và gặp gỡ con</a:t>
                      </a:r>
                      <a:endParaRPr lang="en-US" altLang="ko-KR"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Liên tục </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trong năm</a:t>
                      </a:r>
                      <a:endParaRPr lang="ko-KR" altLang="en-US"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1316038"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Người có mong muốn hỗ trợ tư vấn và giáo dục (giáo dục cha mẹ) liên quan đến việc thăm nom và gặp gỡ con  thông qua các nhà chuyên gia</a:t>
                      </a:r>
                      <a:endParaRPr lang="en-US" altLang="ko-KR"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ct val="0"/>
                        </a:spcBef>
                        <a:spcAft>
                          <a:spcPct val="0"/>
                        </a:spcAft>
                        <a:buClrTx/>
                        <a:buFontTx/>
                        <a:buNone/>
                        <a:defRPr/>
                      </a:pPr>
                      <a:r>
                        <a:rPr kumimoji="0" lang="vi-VN" altLang="ko-KR" sz="1100" b="0" i="0" u="none" strike="noStrike" cap="none" normalizeH="0" baseline="0">
                          <a:solidFill>
                            <a:schemeClr val="tx1"/>
                          </a:solidFill>
                          <a:effectLst/>
                          <a:latin typeface="Times New Roman"/>
                          <a:ea typeface="에스코어 드림 4 Regular"/>
                          <a:cs typeface="Times New Roman"/>
                        </a:rPr>
                        <a:t>Hỗ trợ trao đổi </a:t>
                      </a:r>
                      <a:r>
                        <a:rPr kumimoji="0" lang="en-US" altLang="ko-KR" sz="1100" b="0" i="0" u="none" strike="noStrike" cap="none" normalizeH="0" baseline="0">
                          <a:solidFill>
                            <a:schemeClr val="tx1"/>
                          </a:solidFill>
                          <a:effectLst/>
                          <a:latin typeface="Times New Roman"/>
                          <a:ea typeface="굴림"/>
                          <a:cs typeface="Times New Roman"/>
                        </a:rPr>
                        <a:t>cho  những </a:t>
                      </a:r>
                      <a:r>
                        <a:rPr kumimoji="0" lang="vi-VN" altLang="ko-KR" sz="1100" b="0" i="0" u="none" strike="noStrike" cap="none" normalizeH="0" baseline="0">
                          <a:solidFill>
                            <a:schemeClr val="tx1"/>
                          </a:solidFill>
                          <a:effectLst/>
                          <a:latin typeface="Times New Roman"/>
                          <a:ea typeface="에스코어 드림 4 Regular"/>
                          <a:cs typeface="Times New Roman"/>
                        </a:rPr>
                        <a:t>cha mẹ </a:t>
                      </a:r>
                      <a:r>
                        <a:rPr kumimoji="0" lang="en-US" altLang="ko-KR" sz="1100" b="0" i="0" u="none" strike="noStrike" cap="none" normalizeH="0" baseline="0">
                          <a:solidFill>
                            <a:schemeClr val="tx1"/>
                          </a:solidFill>
                          <a:effectLst/>
                          <a:latin typeface="Times New Roman"/>
                          <a:ea typeface="굴림"/>
                          <a:cs typeface="Times New Roman"/>
                        </a:rPr>
                        <a:t>không chung sống cùng con </a:t>
                      </a:r>
                      <a:r>
                        <a:rPr kumimoji="0" lang="vi-VN" altLang="ko-KR" sz="1100" b="0" i="0" u="none" strike="noStrike" cap="none" normalizeH="0" baseline="0">
                          <a:solidFill>
                            <a:schemeClr val="tx1"/>
                          </a:solidFill>
                          <a:effectLst/>
                          <a:latin typeface="Times New Roman"/>
                          <a:ea typeface="에스코어 드림 4 Regular"/>
                          <a:cs typeface="Times New Roman"/>
                        </a:rPr>
                        <a:t> do</a:t>
                      </a:r>
                      <a:r>
                        <a:rPr kumimoji="0" lang="en-US" altLang="ko-KR" sz="1100" b="0" i="0" u="none" strike="noStrike" cap="none" normalizeH="0" baseline="0">
                          <a:solidFill>
                            <a:schemeClr val="tx1"/>
                          </a:solidFill>
                          <a:effectLst/>
                          <a:latin typeface="Times New Roman"/>
                          <a:ea typeface="굴림"/>
                          <a:cs typeface="Times New Roman"/>
                        </a:rPr>
                        <a:t> đã</a:t>
                      </a:r>
                      <a:r>
                        <a:rPr kumimoji="0" lang="vi-VN" altLang="ko-KR" sz="1100" b="0" i="0" u="none" strike="noStrike" cap="none" normalizeH="0" baseline="0">
                          <a:solidFill>
                            <a:schemeClr val="tx1"/>
                          </a:solidFill>
                          <a:effectLst/>
                          <a:latin typeface="Times New Roman"/>
                          <a:ea typeface="에스코어 드림 4 Regular"/>
                          <a:cs typeface="Times New Roman"/>
                        </a:rPr>
                        <a:t> </a:t>
                      </a:r>
                      <a:r>
                        <a:rPr kumimoji="0" lang="en-US" altLang="ko-KR" sz="1100" b="0" i="0" u="none" strike="noStrike" cap="none" normalizeH="0" baseline="0">
                          <a:solidFill>
                            <a:schemeClr val="tx1"/>
                          </a:solidFill>
                          <a:effectLst/>
                          <a:latin typeface="Times New Roman"/>
                          <a:ea typeface="굴림"/>
                          <a:cs typeface="Times New Roman"/>
                        </a:rPr>
                        <a:t>ly hôn hoặc sống riêng</a:t>
                      </a:r>
                      <a:r>
                        <a:rPr kumimoji="0" lang="vi-VN" altLang="ko-KR" sz="1100" b="0" i="0" u="none" strike="noStrike" cap="none" normalizeH="0" baseline="0">
                          <a:solidFill>
                            <a:schemeClr val="tx1"/>
                          </a:solidFill>
                          <a:effectLst/>
                          <a:latin typeface="Times New Roman"/>
                          <a:ea typeface="에스코어 드림 4 Regular"/>
                          <a:cs typeface="Times New Roman"/>
                        </a:rPr>
                        <a:t>(trực tiếp, không </a:t>
                      </a:r>
                      <a:r>
                        <a:rPr kumimoji="0" lang="en-US" altLang="ko-KR" sz="1100" b="0" i="0" u="none" strike="noStrike" cap="none" normalizeH="0" baseline="0">
                          <a:solidFill>
                            <a:schemeClr val="tx1"/>
                          </a:solidFill>
                          <a:effectLst/>
                          <a:latin typeface="Times New Roman"/>
                          <a:ea typeface="굴림"/>
                          <a:cs typeface="Times New Roman"/>
                        </a:rPr>
                        <a:t>trực tiếp</a:t>
                      </a:r>
                      <a:r>
                        <a:rPr kumimoji="0" lang="vi-VN" altLang="ko-KR" sz="1100" b="0" i="0" u="none" strike="noStrike" cap="none" normalizeH="0" baseline="0">
                          <a:solidFill>
                            <a:schemeClr val="tx1"/>
                          </a:solidFill>
                          <a:effectLst/>
                          <a:latin typeface="Times New Roman"/>
                          <a:ea typeface="에스코어 드림 4 Regular"/>
                          <a:cs typeface="Times New Roman"/>
                        </a:rPr>
                        <a:t>).</a:t>
                      </a:r>
                      <a:r>
                        <a:rPr kumimoji="0" lang="en-US" altLang="ko-KR" sz="1100" b="0" i="0" u="none" strike="noStrike" cap="none" normalizeH="0" baseline="0">
                          <a:solidFill>
                            <a:schemeClr val="tx1"/>
                          </a:solidFill>
                          <a:effectLst/>
                          <a:latin typeface="Times New Roman"/>
                          <a:ea typeface="굴림"/>
                          <a:cs typeface="Times New Roman"/>
                        </a:rPr>
                        <a:t> </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914400"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-Tạo môi trường  tuân thủ việc hỗ trợ nuôi con thông qua việc thăm nom và gặp gỡ con định kỳ</a:t>
                      </a:r>
                      <a:endParaRPr kumimoji="0" lang="en-US" altLang="ko-KR" sz="1100" b="0" i="0" u="none" strike="noStrike" cap="none" normalizeH="0" baseline="0">
                        <a:solidFill>
                          <a:schemeClr val="tx1"/>
                        </a:solidFill>
                        <a:effectLst/>
                        <a:latin typeface="Times New Roman"/>
                        <a:ea typeface="굴림"/>
                        <a:cs typeface="Times New Roman"/>
                      </a:endParaRPr>
                    </a:p>
                    <a:p>
                      <a:pPr marL="0" marR="0" lvl="0" indent="0" algn="ctr" defTabSz="914400" rtl="0" eaLnBrk="1" latinLnBrk="1" hangingPunct="1">
                        <a:lnSpc>
                          <a:spcPct val="100000"/>
                        </a:lnSpc>
                        <a:spcBef>
                          <a:spcPct val="0"/>
                        </a:spcBef>
                        <a:spcAft>
                          <a:spcPct val="0"/>
                        </a:spcAft>
                        <a:buClrTx/>
                        <a:buFontTx/>
                        <a:buNone/>
                        <a:defRPr/>
                      </a:pPr>
                      <a:r>
                        <a:rPr kumimoji="0" lang="en-US" altLang="ko-KR" sz="1100" b="0" i="0" u="none" strike="noStrike" cap="none" normalizeH="0" baseline="0">
                          <a:solidFill>
                            <a:schemeClr val="tx1"/>
                          </a:solidFill>
                          <a:effectLst/>
                          <a:latin typeface="Times New Roman"/>
                          <a:ea typeface="굴림"/>
                          <a:cs typeface="Times New Roman"/>
                        </a:rPr>
                        <a:t>- Hỗ trợ sự phát triển khỏe mạnh cho con em tuổi vị thành niên</a:t>
                      </a:r>
                      <a:endParaRPr lang="en-US" altLang="ko-KR" sz="1100" b="0" kern="120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endParaRPr lang="ko-KR" altLang="en-US" sz="1100" b="0" kern="1200">
                        <a:solidFill>
                          <a:schemeClr val="tx1"/>
                        </a:solidFill>
                        <a:latin typeface="Times New Roman"/>
                        <a:ea typeface="에스코어 드림 5 Medium"/>
                        <a:cs typeface="Times New Roman"/>
                      </a:endParaRPr>
                    </a:p>
                    <a:p>
                      <a:pPr marL="0" marR="0" lvl="0" indent="0" algn="ctr" defTabSz="914400" rtl="0" eaLnBrk="1" latinLnBrk="1" hangingPunct="1">
                        <a:lnSpc>
                          <a:spcPct val="100000"/>
                        </a:lnSpc>
                        <a:spcBef>
                          <a:spcPts val="0"/>
                        </a:spcBef>
                        <a:spcAft>
                          <a:spcPts val="0"/>
                        </a:spcAft>
                        <a:buClrTx/>
                        <a:buFontTx/>
                        <a:buNone/>
                        <a:defRPr/>
                      </a:pPr>
                      <a:r>
                        <a:rPr lang="en-US" altLang="ko-KR" sz="1100" b="0" kern="1200">
                          <a:solidFill>
                            <a:schemeClr val="tx1"/>
                          </a:solidFill>
                          <a:latin typeface="Times New Roman"/>
                          <a:ea typeface="에스코어 드림 5 Medium"/>
                          <a:cs typeface="Times New Roman"/>
                        </a:rPr>
                        <a:t>212</a:t>
                      </a:r>
                      <a:endParaRPr lang="ko-KR" altLang="en-US" sz="1100" b="0" kern="1200">
                        <a:solidFill>
                          <a:schemeClr val="tx1"/>
                        </a:solidFill>
                        <a:latin typeface="Times New Roman"/>
                        <a:ea typeface="에스코어 드림 5 Medium"/>
                        <a:cs typeface="Times New Roman"/>
                      </a:endParaRPr>
                    </a:p>
                  </a:txBody>
                  <a:tcPr marL="91440" marR="91440" anchor="ctr"/>
                </a:tc>
              </a:tr>
            </a:tbl>
          </a:graphicData>
        </a:graphic>
      </p:graphicFrame>
    </p:spTree>
    <p:extLst>
      <p:ext uri="{BB962C8B-B14F-4D97-AF65-F5344CB8AC3E}">
        <p14:creationId xmlns:p14="http://schemas.microsoft.com/office/powerpoint/2010/main" val="802002808"/>
      </p:ext>
    </p:extLst>
  </p:cSld>
  <p:clrMapOvr>
    <a:masterClrMapping/>
  </p:clrMapOvr>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7" name="액자 6">
            <a:extLst>
              <a:ext uri="{FF2B5EF4-FFF2-40B4-BE49-F238E27FC236}">
                <a16:creationId xmlns:a16="http://schemas.microsoft.com/office/drawing/2014/main" id="{66E3952C-88EA-4C01-8FE5-BEA9D3E888CA}"/>
              </a:ext>
            </a:extLst>
          </p:cNvPr>
          <p:cNvSpPr/>
          <p:nvPr/>
        </p:nvSpPr>
        <p:spPr>
          <a:xfrm>
            <a:off x="0" y="0"/>
            <a:ext cx="9875838" cy="9875838"/>
          </a:xfrm>
          <a:prstGeom prst="frame">
            <a:avLst>
              <a:gd name="adj1" fmla="val 258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pic>
        <p:nvPicPr>
          <p:cNvPr id="14" name="그림 13">
            <a:extLst>
              <a:ext uri="{FF2B5EF4-FFF2-40B4-BE49-F238E27FC236}">
                <a16:creationId xmlns:a16="http://schemas.microsoft.com/office/drawing/2014/main" id="{EB8C80C2-7820-43D3-A25B-1C932D558656}"/>
              </a:ext>
            </a:extLst>
          </p:cNvPr>
          <p:cNvPicPr>
            <a:picLocks noChangeAspect="1"/>
          </p:cNvPicPr>
          <p:nvPr/>
        </p:nvPicPr>
        <p:blipFill>
          <a:blip r:embed="rId2"/>
          <a:stretch>
            <a:fillRect/>
          </a:stretch>
        </p:blipFill>
        <p:spPr>
          <a:xfrm>
            <a:off x="4156458" y="8995552"/>
            <a:ext cx="1562922" cy="586858"/>
          </a:xfrm>
          <a:prstGeom prst="rect">
            <a:avLst/>
          </a:prstGeom>
        </p:spPr>
      </p:pic>
      <p:sp>
        <p:nvSpPr>
          <p:cNvPr id="11" name="직사각형 10"/>
          <p:cNvSpPr/>
          <p:nvPr/>
        </p:nvSpPr>
        <p:spPr>
          <a:xfrm>
            <a:off x="414601" y="382432"/>
            <a:ext cx="4259579" cy="387188"/>
          </a:xfrm>
          <a:prstGeom prst="rect">
            <a:avLst/>
          </a:prstGeom>
        </p:spPr>
        <p:txBody>
          <a:bodyPr wrap="square">
            <a:spAutoFit/>
          </a:bodyPr>
          <a:lstStyle/>
          <a:p>
            <a:pPr lvl="0">
              <a:defRPr/>
            </a:pPr>
            <a:r>
              <a:rPr lang="en-US" altLang="ko-KR" sz="2000" b="1">
                <a:latin typeface="에스코어 드림 7 ExtraBold"/>
                <a:ea typeface="에스코어 드림 7 ExtraBold"/>
                <a:cs typeface="함초롬바탕"/>
              </a:rPr>
              <a:t>Dịch vụ hỗ trợ chăm sóc trẻ em</a:t>
            </a:r>
            <a:endParaRPr lang="ko-KR" altLang="en-US" sz="2000" b="1">
              <a:latin typeface="에스코어 드림 7 ExtraBold"/>
              <a:ea typeface="에스코어 드림 7 ExtraBold"/>
              <a:cs typeface="함초롬바탕"/>
            </a:endParaRPr>
          </a:p>
        </p:txBody>
      </p:sp>
      <p:graphicFrame>
        <p:nvGraphicFramePr>
          <p:cNvPr id="12" name="표 11"/>
          <p:cNvGraphicFramePr>
            <a:graphicFrameLocks noGrp="1"/>
          </p:cNvGraphicFramePr>
          <p:nvPr/>
        </p:nvGraphicFramePr>
        <p:xfrm>
          <a:off x="414603" y="841001"/>
          <a:ext cx="9050079" cy="897255"/>
        </p:xfrm>
        <a:graphic>
          <a:graphicData uri="http://schemas.openxmlformats.org/drawingml/2006/table">
            <a:tbl>
              <a:tblPr firstRow="1" bandRow="1">
                <a:tableStyleId>{91EBBBCC-DAD2-459C-BE2E-F6DE35CF9A28}</a:tableStyleId>
              </a:tblPr>
              <a:tblGrid>
                <a:gridCol w="1516380"/>
                <a:gridCol w="1308921"/>
                <a:gridCol w="1877568"/>
                <a:gridCol w="3497580"/>
                <a:gridCol w="849630"/>
              </a:tblGrid>
              <a:tr h="253868">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Chương trình</a:t>
                      </a:r>
                      <a:endParaRPr lang="en-US" altLang="ko-KR" sz="1400">
                        <a:latin typeface="Times New Roman"/>
                        <a:ea typeface="에스코어 드림 5 Medium"/>
                        <a:cs typeface="Times New Roman"/>
                      </a:endParaRPr>
                    </a:p>
                  </a:txBody>
                  <a:tcPr marL="91440" marR="91440" anchor="ctr">
                    <a:solidFill>
                      <a:srgbClr val="00a0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a:t>
                      </a:r>
                      <a:endParaRPr lang="en-US" altLang="ko-KR" sz="1400">
                        <a:latin typeface="Times New Roman"/>
                        <a:ea typeface="에스코어 드림 5 Medium"/>
                        <a:cs typeface="Times New Roman"/>
                      </a:endParaRPr>
                    </a:p>
                  </a:txBody>
                  <a:tcPr marL="91440" marR="91440" anchor="ctr">
                    <a:solidFill>
                      <a:srgbClr val="00a0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en-US" altLang="ko-KR" sz="1400">
                        <a:latin typeface="Times New Roman"/>
                        <a:ea typeface="에스코어 드림 5 Medium"/>
                        <a:cs typeface="Times New Roman"/>
                      </a:endParaRPr>
                    </a:p>
                  </a:txBody>
                  <a:tcPr marL="91440" marR="91440" anchor="ctr">
                    <a:solidFill>
                      <a:srgbClr val="00a0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en-US" altLang="ko-KR" sz="1400">
                        <a:latin typeface="Times New Roman"/>
                        <a:ea typeface="에스코어 드림 5 Medium"/>
                        <a:cs typeface="Times New Roman"/>
                      </a:endParaRPr>
                    </a:p>
                  </a:txBody>
                  <a:tcPr marL="91440" marR="91440" anchor="ctr">
                    <a:solidFill>
                      <a:srgbClr val="00a0b0"/>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en-US" altLang="ko-KR" sz="1400">
                        <a:latin typeface="Times New Roman"/>
                        <a:ea typeface="에스코어 드림 5 Medium"/>
                        <a:cs typeface="Times New Roman"/>
                      </a:endParaRPr>
                    </a:p>
                  </a:txBody>
                  <a:tcPr marL="91440" marR="91440" anchor="ctr">
                    <a:solidFill>
                      <a:srgbClr val="00a0b0"/>
                    </a:solidFill>
                  </a:tcPr>
                </a:tc>
              </a:tr>
              <a:tr h="533120">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Dịch vụ chăm sóc </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trẻ em</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Liên tục</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 trong năm</a:t>
                      </a:r>
                      <a:endParaRPr lang="ko-KR" altLang="en-US"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Trẻ em từ 3 tháng đến </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12 tuổi tròn</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Cung cấp dịch vụ chăm sóc do nhân viên chăm sóc đến tận các gia đình phát sinh khoảng trống nuôi con vì lý do như cả hai cùng đi làm vv </a:t>
                      </a:r>
                      <a:endParaRPr lang="en-US" altLang="ko-KR" sz="1100" b="0">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Nội bộ 801,802,</a:t>
                      </a:r>
                      <a:endParaRPr lang="en-US" altLang="ko-KR" sz="1100" b="0">
                        <a:solidFill>
                          <a:schemeClr val="tx1"/>
                        </a:solidFill>
                        <a:latin typeface="Times New Roman"/>
                        <a:ea typeface="에스코어 드림 5 Medium"/>
                        <a:cs typeface="Times New Roman"/>
                      </a:endParaRPr>
                    </a:p>
                    <a:p>
                      <a:pPr lvl="0" algn="ctr" latinLnBrk="1">
                        <a:lnSpc>
                          <a:spcPct val="100000"/>
                        </a:lnSpc>
                        <a:defRPr/>
                      </a:pPr>
                      <a:r>
                        <a:rPr lang="en-US" altLang="ko-KR" sz="1100" b="0">
                          <a:solidFill>
                            <a:schemeClr val="tx1"/>
                          </a:solidFill>
                          <a:latin typeface="Times New Roman"/>
                          <a:ea typeface="에스코어 드림 5 Medium"/>
                          <a:cs typeface="Times New Roman"/>
                        </a:rPr>
                        <a:t>803</a:t>
                      </a:r>
                      <a:endParaRPr lang="en-US" altLang="ko-KR" sz="1100" b="0">
                        <a:solidFill>
                          <a:schemeClr val="tx1"/>
                        </a:solidFill>
                        <a:latin typeface="Times New Roman"/>
                        <a:ea typeface="에스코어 드림 5 Medium"/>
                        <a:cs typeface="Times New Roman"/>
                      </a:endParaRPr>
                    </a:p>
                  </a:txBody>
                  <a:tcPr marL="91440" marR="91440" anchor="ctr"/>
                </a:tc>
              </a:tr>
            </a:tbl>
          </a:graphicData>
        </a:graphic>
      </p:graphicFrame>
      <p:sp>
        <p:nvSpPr>
          <p:cNvPr id="8" name="직사각형 7"/>
          <p:cNvSpPr/>
          <p:nvPr/>
        </p:nvSpPr>
        <p:spPr>
          <a:xfrm>
            <a:off x="400089" y="1978881"/>
            <a:ext cx="4537830" cy="400110"/>
          </a:xfrm>
          <a:prstGeom prst="rect">
            <a:avLst/>
          </a:prstGeom>
        </p:spPr>
        <p:txBody>
          <a:bodyPr wrap="square">
            <a:spAutoFit/>
          </a:bodyPr>
          <a:lstStyle/>
          <a:p>
            <a:pPr lvl="0">
              <a:defRPr/>
            </a:pPr>
            <a:r>
              <a:rPr lang="en-US" altLang="ko-KR" sz="2000" b="1">
                <a:latin typeface="Times New Roman"/>
                <a:ea typeface="에스코어 드림 6 Bold"/>
                <a:cs typeface="Times New Roman"/>
              </a:rPr>
              <a:t>Chương trình cộng đồng chăm sóc</a:t>
            </a:r>
            <a:endParaRPr lang="en-US" altLang="ko-KR" sz="2000" b="1">
              <a:latin typeface="Times New Roman"/>
              <a:ea typeface="에스코어 드림 6 Bold"/>
              <a:cs typeface="Times New Roman"/>
            </a:endParaRPr>
          </a:p>
        </p:txBody>
      </p:sp>
      <p:graphicFrame>
        <p:nvGraphicFramePr>
          <p:cNvPr id="9" name="표 8"/>
          <p:cNvGraphicFramePr>
            <a:graphicFrameLocks noGrp="1"/>
          </p:cNvGraphicFramePr>
          <p:nvPr/>
        </p:nvGraphicFramePr>
        <p:xfrm>
          <a:off x="414603" y="2436418"/>
          <a:ext cx="9046323" cy="6707505"/>
        </p:xfrm>
        <a:graphic>
          <a:graphicData uri="http://schemas.openxmlformats.org/drawingml/2006/table">
            <a:tbl>
              <a:tblPr firstRow="1" bandRow="1">
                <a:tableStyleId>{91EBBBCC-DAD2-459C-BE2E-F6DE35CF9A28}</a:tableStyleId>
              </a:tblPr>
              <a:tblGrid>
                <a:gridCol w="1192530"/>
                <a:gridCol w="1455821"/>
                <a:gridCol w="1316355"/>
                <a:gridCol w="907058"/>
                <a:gridCol w="3288030"/>
                <a:gridCol w="886529"/>
              </a:tblGrid>
              <a:tr h="0">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Tên địa điểm</a:t>
                      </a:r>
                      <a:endParaRPr lang="en-US" altLang="ko-KR" sz="1400">
                        <a:latin typeface="Times New Roman"/>
                        <a:ea typeface="에스코어 드림 5 Medium"/>
                        <a:cs typeface="Times New Roman"/>
                      </a:endParaRPr>
                    </a:p>
                  </a:txBody>
                  <a:tcPr marL="91440" marR="91440" anchor="ctr">
                    <a:solidFill>
                      <a:srgbClr val="eb6841"/>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Địa chỉ</a:t>
                      </a:r>
                      <a:endParaRPr lang="en-US" altLang="ko-KR" sz="1400">
                        <a:latin typeface="Times New Roman"/>
                        <a:ea typeface="에스코어 드림 5 Medium"/>
                        <a:cs typeface="Times New Roman"/>
                      </a:endParaRPr>
                    </a:p>
                  </a:txBody>
                  <a:tcPr marL="91440" marR="91440" anchor="ctr">
                    <a:solidFill>
                      <a:srgbClr val="eb6841"/>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Thời gian </a:t>
                      </a:r>
                      <a:endParaRPr lang="en-US" altLang="ko-KR" sz="1400">
                        <a:latin typeface="Times New Roman"/>
                        <a:ea typeface="에스코어 드림 5 Medium"/>
                        <a:cs typeface="Times New Roman"/>
                      </a:endParaRPr>
                    </a:p>
                    <a:p>
                      <a:pPr lvl="0" algn="ctr" latinLnBrk="1">
                        <a:defRPr/>
                      </a:pPr>
                      <a:r>
                        <a:rPr lang="en-US" altLang="ko-KR" sz="1400">
                          <a:latin typeface="Times New Roman"/>
                          <a:ea typeface="에스코어 드림 5 Medium"/>
                          <a:cs typeface="Times New Roman"/>
                        </a:rPr>
                        <a:t>điều hanh</a:t>
                      </a:r>
                      <a:endParaRPr lang="en-US" altLang="ko-KR" sz="1400">
                        <a:latin typeface="Times New Roman"/>
                        <a:ea typeface="에스코어 드림 5 Medium"/>
                        <a:cs typeface="Times New Roman"/>
                      </a:endParaRPr>
                    </a:p>
                  </a:txBody>
                  <a:tcPr marL="91440" marR="91440" anchor="ctr">
                    <a:solidFill>
                      <a:srgbClr val="eb6841"/>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Đối tượng</a:t>
                      </a:r>
                      <a:endParaRPr lang="en-US" altLang="ko-KR" sz="1400">
                        <a:latin typeface="Times New Roman"/>
                        <a:ea typeface="에스코어 드림 5 Medium"/>
                        <a:cs typeface="Times New Roman"/>
                      </a:endParaRPr>
                    </a:p>
                  </a:txBody>
                  <a:tcPr marL="91440" marR="91440" anchor="ctr">
                    <a:solidFill>
                      <a:srgbClr val="eb6841"/>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Nội dung</a:t>
                      </a:r>
                      <a:endParaRPr lang="en-US" altLang="ko-KR" sz="1400">
                        <a:latin typeface="Times New Roman"/>
                        <a:ea typeface="에스코어 드림 5 Medium"/>
                        <a:cs typeface="Times New Roman"/>
                      </a:endParaRPr>
                    </a:p>
                  </a:txBody>
                  <a:tcPr marL="91440" marR="91440" anchor="ctr">
                    <a:solidFill>
                      <a:srgbClr val="eb6841"/>
                    </a:solidFill>
                  </a:tcPr>
                </a:tc>
                <a:tc>
                  <a:txBody>
                    <a:bodyPr vert="horz" lIns="91440" tIns="45720" rIns="91440" bIns="45720" anchor="ctr" anchorCtr="0"/>
                    <a:lstStyle/>
                    <a:p>
                      <a:pPr lvl="0" algn="ctr" latinLnBrk="1">
                        <a:defRPr/>
                      </a:pPr>
                      <a:r>
                        <a:rPr lang="en-US" altLang="ko-KR" sz="1400">
                          <a:latin typeface="Times New Roman"/>
                          <a:ea typeface="에스코어 드림 5 Medium"/>
                          <a:cs typeface="Times New Roman"/>
                        </a:rPr>
                        <a:t>Tư vấn</a:t>
                      </a:r>
                      <a:endParaRPr lang="en-US" altLang="ko-KR" sz="1400">
                        <a:latin typeface="Times New Roman"/>
                        <a:ea typeface="에스코어 드림 5 Medium"/>
                        <a:cs typeface="Times New Roman"/>
                      </a:endParaRPr>
                    </a:p>
                  </a:txBody>
                  <a:tcPr marL="91440" marR="91440" anchor="ctr">
                    <a:solidFill>
                      <a:srgbClr val="eb6841"/>
                    </a:solidFill>
                  </a:tcPr>
                </a:tc>
              </a:tr>
              <a:tr h="251460">
                <a:tc rowSpan="4">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Chi nhánh Ainara </a:t>
                      </a:r>
                      <a:endParaRPr lang="en-US" altLang="ko-KR" sz="1100" b="0" u="none" strike="noStrike" kern="1200"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marL="0" marR="0" lvl="0" indent="0" algn="ctr" defTabSz="1316736" rtl="0" eaLnBrk="1" latinLnBrk="1" hangingPunct="1">
                        <a:lnSpc>
                          <a:spcPct val="100000"/>
                        </a:lnSpc>
                        <a:spcBef>
                          <a:spcPts val="0"/>
                        </a:spcBef>
                        <a:spcAft>
                          <a:spcPts val="0"/>
                        </a:spcAft>
                        <a:buClrTx/>
                        <a:buFontTx/>
                        <a:buNone/>
                        <a:defRPr/>
                      </a:pPr>
                      <a:r>
                        <a:rPr lang="ko-KR" altLang="en-US" sz="1100" b="0" strike="noStrike" spc="-1">
                          <a:solidFill>
                            <a:schemeClr val="tx1"/>
                          </a:solidFill>
                          <a:latin typeface="Times New Roman"/>
                          <a:ea typeface="에스코어 드림 5 Medium"/>
                          <a:cs typeface="Times New Roman"/>
                        </a:rPr>
                        <a:t>Thư viện Ainara, Tầng 3, Số 151, Đường Nohae-ro 69-gil, Quận Dobong</a:t>
                      </a:r>
                      <a:endParaRPr lang="ko-KR" altLang="en-US" sz="11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(10:00~18:00)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hai/tư~sáu hàng tuần</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(10:00~17:00)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bảy/chủ nhật hàng tuần</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endParaRPr lang="en-US" altLang="ko-KR" sz="11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Trẻ em và phụ huynh</a:t>
                      </a:r>
                      <a:endParaRPr lang="en-US" altLang="ko-KR" sz="1100" b="0" strike="noStrike" spc="-1">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[Chương trình thường xuyên]</a:t>
                      </a:r>
                      <a:endParaRPr lang="en-US" altLang="ko-KR"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phong bì đựng tiền tiêu vặt</a:t>
                      </a:r>
                      <a:endParaRPr lang="ko-KR" altLang="en-US"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túi tô màu</a:t>
                      </a:r>
                      <a:endParaRPr lang="ko-KR" altLang="en-US" sz="10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301</a:t>
                      </a:r>
                      <a:endParaRPr lang="en-US" altLang="ko-KR" sz="1100" b="0">
                        <a:solidFill>
                          <a:schemeClr val="tx1"/>
                        </a:solidFill>
                        <a:latin typeface="Times New Roman"/>
                        <a:ea typeface="에스코어 드림 5 Medium"/>
                        <a:cs typeface="Times New Roman"/>
                      </a:endParaRPr>
                    </a:p>
                  </a:txBody>
                  <a:tcPr marL="91440" marR="91440" anchor="ctr"/>
                </a:tc>
              </a:tr>
              <a:tr h="13716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Vận hành không gian] Cung cấp không gian an toàn để chăm sóc con cái </a:t>
                      </a:r>
                      <a:endParaRPr lang="ko-KR" altLang="en-US"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13716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giáo cụ] Dịch vụ cho mượn boardgame</a:t>
                      </a:r>
                      <a:endParaRPr lang="ko-KR" altLang="en-US"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282403">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a:t>
                      </a:r>
                      <a:r>
                        <a:rPr lang="en-US" altLang="ko-KR" sz="1000" b="0" strike="noStrike" spc="-1">
                          <a:solidFill>
                            <a:schemeClr val="tx1"/>
                          </a:solidFill>
                          <a:latin typeface="Times New Roman"/>
                          <a:ea typeface="에스코어 드림 5 Medium"/>
                          <a:cs typeface="Times New Roman"/>
                        </a:rPr>
                        <a:t>nhóm trao đổi</a:t>
                      </a:r>
                      <a:r>
                        <a:rPr lang="ko-KR" altLang="en-US" sz="1000" b="0" strike="noStrike" spc="-1">
                          <a:solidFill>
                            <a:schemeClr val="tx1"/>
                          </a:solidFill>
                          <a:latin typeface="Times New Roman"/>
                          <a:ea typeface="에스코어 드림 5 Medium"/>
                          <a:cs typeface="Times New Roman"/>
                        </a:rPr>
                        <a:t>] Hỗ trợ cộng đồng cùng nuôi dạy và chăm sóc trẻ</a:t>
                      </a:r>
                      <a:endParaRPr lang="ko-KR" altLang="en-US"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297180">
                <a:tc rowSpan="4">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Chi nhánh Trung tâm gia đình</a:t>
                      </a:r>
                      <a:endParaRPr lang="en-US" altLang="ko-KR" sz="1100" b="0">
                        <a:solidFill>
                          <a:schemeClr val="tx1"/>
                        </a:solidFill>
                        <a:latin typeface="Times New Roman"/>
                        <a:ea typeface="에스코어 드림 5 Medium"/>
                        <a:cs typeface="Times New Roman"/>
                      </a:endParaRPr>
                    </a:p>
                    <a:p>
                      <a:pPr lvl="0" algn="ctr">
                        <a:lnSpc>
                          <a:spcPct val="100000"/>
                        </a:lnSpc>
                        <a:defRPr/>
                      </a:pPr>
                      <a:endParaRPr lang="en-US" altLang="ko-KR" sz="1100" b="0" u="none" strike="noStrike" kern="1200"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4">
                  <a:txBody>
                    <a:bodyPr vert="horz" lIns="91440" tIns="45720" rIns="91440" bIns="45720" anchor="ctr" anchorCtr="0"/>
                    <a:lstStyle/>
                    <a:p>
                      <a:pPr marL="0" marR="0" lvl="0" indent="0" algn="ctr" defTabSz="1316736" rtl="0" eaLnBrk="1" latinLnBrk="1" hangingPunct="1">
                        <a:lnSpc>
                          <a:spcPct val="100000"/>
                        </a:lnSpc>
                        <a:spcBef>
                          <a:spcPts val="0"/>
                        </a:spcBef>
                        <a:spcAft>
                          <a:spcPts val="0"/>
                        </a:spcAft>
                        <a:buClrTx/>
                        <a:buFontTx/>
                        <a:buNone/>
                        <a:defRPr/>
                      </a:pPr>
                      <a:r>
                        <a:rPr lang="ko-KR" altLang="en-US" sz="1100" b="0" strike="noStrike" spc="-1">
                          <a:solidFill>
                            <a:schemeClr val="tx1"/>
                          </a:solidFill>
                          <a:latin typeface="Times New Roman"/>
                          <a:ea typeface="에스코어 드림 5 Medium"/>
                          <a:cs typeface="Times New Roman"/>
                        </a:rPr>
                        <a:t>Nhà </a:t>
                      </a:r>
                      <a:r>
                        <a:rPr lang="en-US" altLang="ko-KR" sz="1100" b="0" strike="noStrike" spc="-1">
                          <a:solidFill>
                            <a:schemeClr val="tx1"/>
                          </a:solidFill>
                          <a:latin typeface="Times New Roman"/>
                          <a:ea typeface="에스코어 드림 5 Medium"/>
                          <a:cs typeface="Times New Roman"/>
                        </a:rPr>
                        <a:t>văn hóa </a:t>
                      </a:r>
                      <a:r>
                        <a:rPr lang="ko-KR" altLang="en-US" sz="1100" b="0" strike="noStrike" spc="-1">
                          <a:solidFill>
                            <a:schemeClr val="tx1"/>
                          </a:solidFill>
                          <a:latin typeface="Times New Roman"/>
                          <a:ea typeface="에스코어 드림 5 Medium"/>
                          <a:cs typeface="Times New Roman"/>
                        </a:rPr>
                        <a:t>quận Dobong, Tầng 2, Số 552, Đường Dobong-ro, Quận Dobong</a:t>
                      </a:r>
                      <a:endParaRPr lang="ko-KR" altLang="en-US" sz="1100" b="0" strike="noStrike" spc="-1">
                        <a:solidFill>
                          <a:schemeClr val="tx1"/>
                        </a:solidFill>
                        <a:latin typeface="Times New Roman"/>
                        <a:ea typeface="에스코어 드림 5 Medium"/>
                        <a:cs typeface="Times New Roman"/>
                      </a:endParaRPr>
                    </a:p>
                    <a:p>
                      <a:pPr lvl="0" algn="ctr">
                        <a:lnSpc>
                          <a:spcPct val="100000"/>
                        </a:lnSpc>
                        <a:defRPr/>
                      </a:pPr>
                      <a:endParaRPr lang="en-US"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(10:00~18:00)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hai ~ sáu </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hàng tuần</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(10:00~17:00)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bảy hàng tuần</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(19:00~21:00)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Buổi tối thứ ba/năm hàng tuần</a:t>
                      </a:r>
                      <a:endParaRPr lang="en-US" altLang="ko-KR"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Trẻ em và phụ huynh</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endParaRPr lang="en-US" altLang="ko-KR"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Chương trình thường xuyên</a:t>
                      </a:r>
                      <a:r>
                        <a:rPr lang="en-US" altLang="ko-KR" sz="1000" b="0" strike="noStrike" spc="-1">
                          <a:solidFill>
                            <a:schemeClr val="tx1"/>
                          </a:solidFill>
                          <a:latin typeface="Times New Roman"/>
                          <a:ea typeface="에스코어 드림 5 Medium"/>
                          <a:cs typeface="Times New Roman"/>
                        </a:rPr>
                        <a:t>]</a:t>
                      </a:r>
                      <a:endParaRPr lang="en-US" altLang="ko-KR"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phong bì đựng tiền tiêu vặt</a:t>
                      </a:r>
                      <a:endParaRPr lang="ko-KR" altLang="en-US"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túi tô màu</a:t>
                      </a:r>
                      <a:endParaRPr lang="ko-KR" altLang="en-US"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Chương trình kể chuyện cổ tích"</a:t>
                      </a:r>
                      <a:r>
                        <a:rPr lang="en-US" altLang="ko-KR" sz="1000" b="0" strike="noStrike" spc="-1">
                          <a:solidFill>
                            <a:schemeClr val="tx1"/>
                          </a:solidFill>
                          <a:latin typeface="Times New Roman"/>
                          <a:ea typeface="에스코어 드림 5 Medium"/>
                          <a:cs typeface="Times New Roman"/>
                        </a:rPr>
                        <a:t>kể chuyện con nghe</a:t>
                      </a:r>
                      <a:r>
                        <a:rPr lang="ko-KR" altLang="en-US" sz="1000" b="0" strike="noStrike" spc="-1">
                          <a:solidFill>
                            <a:schemeClr val="tx1"/>
                          </a:solidFill>
                          <a:latin typeface="Times New Roman"/>
                          <a:ea typeface="에스코어 드림 5 Medium"/>
                          <a:cs typeface="Times New Roman"/>
                        </a:rPr>
                        <a:t>"</a:t>
                      </a:r>
                      <a:endParaRPr lang="en-US" altLang="ko-KR" sz="10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302</a:t>
                      </a:r>
                      <a:endParaRPr lang="en-US" altLang="ko-KR" sz="1100" b="0">
                        <a:solidFill>
                          <a:schemeClr val="tx1"/>
                        </a:solidFill>
                        <a:latin typeface="Times New Roman"/>
                        <a:ea typeface="에스코어 드림 5 Medium"/>
                        <a:cs typeface="Times New Roman"/>
                      </a:endParaRPr>
                    </a:p>
                  </a:txBody>
                  <a:tcPr marL="91440" marR="91440" anchor="ctr"/>
                </a:tc>
              </a:tr>
              <a:tr h="14859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Vận hành không gian] Cung cấp không gian an toàn để chăm sóc con cái  </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14859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giáo cụ] Dịch vụ cho mượn boardgame </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264695">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a:t>
                      </a:r>
                      <a:r>
                        <a:rPr lang="en-US" altLang="ko-KR" sz="1000" b="0" strike="noStrike" spc="-1">
                          <a:solidFill>
                            <a:schemeClr val="tx1"/>
                          </a:solidFill>
                          <a:latin typeface="Times New Roman"/>
                          <a:ea typeface="에스코어 드림 5 Medium"/>
                          <a:cs typeface="Times New Roman"/>
                        </a:rPr>
                        <a:t>nhóm trao đổi</a:t>
                      </a:r>
                      <a:r>
                        <a:rPr lang="ko-KR" altLang="en-US" sz="1000" b="0" strike="noStrike" spc="-1">
                          <a:solidFill>
                            <a:schemeClr val="tx1"/>
                          </a:solidFill>
                          <a:latin typeface="Times New Roman"/>
                          <a:ea typeface="에스코어 드림 5 Medium"/>
                          <a:cs typeface="Times New Roman"/>
                        </a:rPr>
                        <a:t>] Hỗ trợ cộng đồng cùng nuôi dạy và chăm sóc trẻ</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205740">
                <a:tc rowSpan="4">
                  <a:txBody>
                    <a:bodyPr vert="horz" lIns="91440" tIns="45720" rIns="91440" bIns="45720" anchor="ctr" anchorCtr="0"/>
                    <a:lstStyle/>
                    <a:p>
                      <a:pPr lvl="0" algn="ctr" latinLnBrk="1">
                        <a:lnSpc>
                          <a:spcPct val="100000"/>
                        </a:lnSpc>
                        <a:defRPr/>
                      </a:pPr>
                      <a:r>
                        <a:rPr lang="en-US" altLang="ko-KR" sz="1100" b="0">
                          <a:solidFill>
                            <a:schemeClr val="tx1"/>
                          </a:solidFill>
                          <a:latin typeface="Times New Roman"/>
                          <a:ea typeface="에스코어 드림 5 Medium"/>
                          <a:cs typeface="Times New Roman"/>
                        </a:rPr>
                        <a:t>Chi nhánh Ssangmun Chaeum</a:t>
                      </a:r>
                      <a:endParaRPr lang="en-US" altLang="ko-KR" sz="1100" b="0" u="none" strike="noStrike" kern="1200"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marL="0" marR="0" lvl="0" indent="0" algn="ctr" defTabSz="1316736" rtl="0" eaLnBrk="1" latinLnBrk="1" hangingPunct="1">
                        <a:lnSpc>
                          <a:spcPct val="100000"/>
                        </a:lnSpc>
                        <a:spcBef>
                          <a:spcPts val="0"/>
                        </a:spcBef>
                        <a:spcAft>
                          <a:spcPts val="0"/>
                        </a:spcAft>
                        <a:buClrTx/>
                        <a:buFontTx/>
                        <a:buNone/>
                        <a:defRPr/>
                      </a:pPr>
                      <a:r>
                        <a:rPr lang="ko-KR" altLang="en-US" sz="1100" b="0" strike="noStrike" spc="-1">
                          <a:solidFill>
                            <a:schemeClr val="tx1"/>
                          </a:solidFill>
                          <a:latin typeface="Times New Roman"/>
                          <a:ea typeface="에스코어 드림 5 Medium"/>
                          <a:cs typeface="Times New Roman"/>
                        </a:rPr>
                        <a:t>Thư viện Ssangmun Chaeum, Tầng 1, Số 340, Đường Uicheon-ro, Quận Dobong</a:t>
                      </a:r>
                      <a:endParaRPr lang="ko-KR" altLang="en-US" sz="1100" b="0" strike="noStrike" spc="-1">
                        <a:solidFill>
                          <a:schemeClr val="tx1"/>
                        </a:solidFill>
                        <a:latin typeface="Times New Roman"/>
                        <a:ea typeface="에스코어 드림 5 Medium"/>
                        <a:cs typeface="Times New Roman"/>
                      </a:endParaRPr>
                    </a:p>
                    <a:p>
                      <a:pPr lvl="0" algn="ctr">
                        <a:lnSpc>
                          <a:spcPct val="100000"/>
                        </a:lnSpc>
                        <a:defRPr/>
                      </a:pPr>
                      <a:endParaRPr lang="en-US" sz="11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(10:00~18:00)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ba ~ sáu </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hàng tuần</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(10:00~17:00)</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bảy/chủ nhật hàng tuần</a:t>
                      </a:r>
                      <a:endParaRPr lang="en-US" altLang="ko-KR" sz="11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Trẻ em và phụ huynh</a:t>
                      </a:r>
                      <a:r>
                        <a:rPr lang="ko-KR" altLang="en-US" sz="1100" b="0" strike="noStrike" spc="-1">
                          <a:solidFill>
                            <a:schemeClr val="tx1"/>
                          </a:solidFill>
                          <a:latin typeface="Times New Roman"/>
                          <a:ea typeface="에스코어 드림 5 Medium"/>
                          <a:cs typeface="Times New Roman"/>
                        </a:rPr>
                        <a:t> </a:t>
                      </a:r>
                      <a:endParaRPr lang="ko-KR" altLang="en-US" sz="1100" b="0" strike="noStrike" spc="-1">
                        <a:solidFill>
                          <a:schemeClr val="tx1"/>
                        </a:solidFill>
                        <a:latin typeface="Times New Roman"/>
                        <a:ea typeface="에스코어 드림 5 Medium"/>
                        <a:cs typeface="Times New Roman"/>
                      </a:endParaRPr>
                    </a:p>
                    <a:p>
                      <a:pPr lvl="0" algn="ctr">
                        <a:lnSpc>
                          <a:spcPct val="100000"/>
                        </a:lnSpc>
                        <a:defRPr/>
                      </a:pPr>
                      <a:endParaRPr lang="en-US" sz="1100" b="0" strike="noStrike" spc="-1">
                        <a:solidFill>
                          <a:schemeClr val="tx1"/>
                        </a:solidFill>
                        <a:latin typeface="Times New Roman"/>
                        <a:ea typeface="에스코어 드림 5 Medium"/>
                        <a:cs typeface="Times New Roman"/>
                      </a:endParaRPr>
                    </a:p>
                  </a:txBody>
                  <a:tcPr marL="91440" marR="91440" anchor="ctr"/>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Chương trình thường xuyên</a:t>
                      </a:r>
                      <a:r>
                        <a:rPr lang="en-US" altLang="ko-KR" sz="1000" b="0" strike="noStrike" spc="-1">
                          <a:solidFill>
                            <a:schemeClr val="tx1"/>
                          </a:solidFill>
                          <a:latin typeface="Times New Roman"/>
                          <a:ea typeface="에스코어 드림 5 Medium"/>
                          <a:cs typeface="Times New Roman"/>
                        </a:rPr>
                        <a:t>]</a:t>
                      </a:r>
                      <a:endParaRPr lang="en-US" altLang="ko-KR"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phong bì đựng tiền tiêu vặt</a:t>
                      </a:r>
                      <a:endParaRPr lang="ko-KR" altLang="en-US"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túi tô màu</a:t>
                      </a:r>
                      <a:endParaRPr lang="en-US" altLang="ko-KR" sz="1000" b="0" strike="noStrike" spc="-1">
                        <a:solidFill>
                          <a:schemeClr val="tx1"/>
                        </a:solidFill>
                        <a:latin typeface="Times New Roman"/>
                        <a:ea typeface="에스코어 드림 5 Medium"/>
                        <a:cs typeface="Times New Roman"/>
                      </a:endParaRPr>
                    </a:p>
                  </a:txBody>
                  <a:tcPr marL="91440" marR="91440" anchor="ctr"/>
                </a:tc>
                <a:tc rowSpan="4">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303</a:t>
                      </a:r>
                      <a:endParaRPr lang="en-US" altLang="ko-KR" sz="1100" b="0">
                        <a:solidFill>
                          <a:schemeClr val="tx1"/>
                        </a:solidFill>
                        <a:latin typeface="Times New Roman"/>
                        <a:ea typeface="에스코어 드림 5 Medium"/>
                        <a:cs typeface="Times New Roman"/>
                      </a:endParaRPr>
                    </a:p>
                  </a:txBody>
                  <a:tcPr marL="91440" marR="91440" anchor="ctr"/>
                </a:tc>
              </a:tr>
              <a:tr h="13716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Vận hành không gian] Cung cấp không gian an toàn để chăm sóc con cái </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13716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giáo cụ] Dịch vụ cho mượn boardgame </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41148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a:t>
                      </a:r>
                      <a:r>
                        <a:rPr lang="en-US" altLang="ko-KR" sz="1000" b="0" strike="noStrike" spc="-1">
                          <a:solidFill>
                            <a:schemeClr val="tx1"/>
                          </a:solidFill>
                          <a:latin typeface="Times New Roman"/>
                          <a:ea typeface="에스코어 드림 5 Medium"/>
                          <a:cs typeface="Times New Roman"/>
                        </a:rPr>
                        <a:t>nhóm trao đổi</a:t>
                      </a:r>
                      <a:r>
                        <a:rPr lang="ko-KR" altLang="en-US" sz="1000" b="0" strike="noStrike" spc="-1">
                          <a:solidFill>
                            <a:schemeClr val="tx1"/>
                          </a:solidFill>
                          <a:latin typeface="Times New Roman"/>
                          <a:ea typeface="에스코어 드림 5 Medium"/>
                          <a:cs typeface="Times New Roman"/>
                        </a:rPr>
                        <a:t>] Hỗ trợ cộng đồng cùng nuôi dạy và chăm sóc trẻ</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320040">
                <a:tc rowSpan="3">
                  <a:txBody>
                    <a:bodyPr vert="horz" lIns="91440" tIns="45720" rIns="91440" bIns="45720" anchor="ctr" anchorCtr="0"/>
                    <a:lstStyle/>
                    <a:p>
                      <a:pPr lvl="0" algn="ctr" latinLnBrk="1">
                        <a:lnSpc>
                          <a:spcPct val="100000"/>
                        </a:lnSpc>
                        <a:defRPr/>
                      </a:pP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Chi nhánh Motungi</a:t>
                      </a:r>
                      <a:endParaRPr lang="en-US" altLang="ko-KR" sz="1100" b="0" u="none" strike="noStrike" kern="1200"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3">
                  <a:txBody>
                    <a:bodyPr vert="horz" lIns="91440" tIns="45720" rIns="91440" bIns="45720" anchor="ctr" anchorCtr="0"/>
                    <a:lstStyle/>
                    <a:p>
                      <a:pPr lvl="0" algn="ctr">
                        <a:lnSpc>
                          <a:spcPct val="100000"/>
                        </a:lnSpc>
                        <a:defRPr/>
                      </a:pPr>
                      <a:r>
                        <a:rPr lang="ko-KR" altLang="en-US" sz="1100" b="0" strike="noStrike" spc="-1">
                          <a:solidFill>
                            <a:schemeClr val="tx1"/>
                          </a:solidFill>
                          <a:latin typeface="Times New Roman"/>
                          <a:ea typeface="에스코어 드림 5 Medium"/>
                          <a:cs typeface="Times New Roman"/>
                        </a:rPr>
                        <a:t>Phòng 201, Tầng 2, Số 187-7, Đường Deongneung-ro, Quận Gangbuk (Tạm thời hoạt động tại Nhà thờ Beogeum)</a:t>
                      </a:r>
                      <a:endParaRPr lang="ko-KR" altLang="en-US"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3">
                  <a:txBody>
                    <a:bodyPr vert="horz" lIns="91440" tIns="45720" rIns="91440" bIns="45720" anchor="ctr" anchorCtr="0"/>
                    <a:lstStyle/>
                    <a:p>
                      <a:pPr lvl="0" algn="ctr">
                        <a:lnSpc>
                          <a:spcPct val="100000"/>
                        </a:lnSpc>
                        <a:defRPr/>
                      </a:pPr>
                      <a:r>
                        <a:rPr lang="en-US" sz="1100" b="0" strike="noStrike" spc="-1">
                          <a:solidFill>
                            <a:schemeClr val="tx1"/>
                          </a:solidFill>
                          <a:latin typeface="Times New Roman"/>
                          <a:ea typeface="에스코어 드림 5 Medium"/>
                          <a:cs typeface="Times New Roman"/>
                        </a:rPr>
                        <a:t>(1</a:t>
                      </a:r>
                      <a:r>
                        <a:rPr lang="en-US" altLang="ko-KR" sz="1100" b="0" strike="noStrike" spc="-1">
                          <a:solidFill>
                            <a:schemeClr val="tx1"/>
                          </a:solidFill>
                          <a:latin typeface="Times New Roman"/>
                          <a:ea typeface="에스코어 드림 5 Medium"/>
                          <a:cs typeface="Times New Roman"/>
                        </a:rPr>
                        <a:t>3:30</a:t>
                      </a:r>
                      <a:r>
                        <a:rPr lang="en-US" sz="1100" b="0" strike="noStrike" spc="-1">
                          <a:solidFill>
                            <a:schemeClr val="tx1"/>
                          </a:solidFill>
                          <a:latin typeface="Times New Roman"/>
                          <a:ea typeface="에스코어 드림 5 Medium"/>
                          <a:cs typeface="Times New Roman"/>
                        </a:rPr>
                        <a:t>~17:</a:t>
                      </a:r>
                      <a:r>
                        <a:rPr lang="en-US" altLang="ko-KR" sz="1100" b="0" strike="noStrike" spc="-1">
                          <a:solidFill>
                            <a:schemeClr val="tx1"/>
                          </a:solidFill>
                          <a:latin typeface="Times New Roman"/>
                          <a:ea typeface="에스코어 드림 5 Medium"/>
                          <a:cs typeface="Times New Roman"/>
                        </a:rPr>
                        <a:t>3</a:t>
                      </a:r>
                      <a:r>
                        <a:rPr lang="en-US" sz="1100" b="0" strike="noStrike" spc="-1">
                          <a:solidFill>
                            <a:schemeClr val="tx1"/>
                          </a:solidFill>
                          <a:latin typeface="Times New Roman"/>
                          <a:ea typeface="에스코어 드림 5 Medium"/>
                          <a:cs typeface="Times New Roman"/>
                        </a:rPr>
                        <a:t>0)</a:t>
                      </a:r>
                      <a:endParaRPr lang="en-US" sz="1100" b="0" strike="noStrike" spc="-1">
                        <a:solidFill>
                          <a:schemeClr val="tx1"/>
                        </a:solidFill>
                        <a:latin typeface="Times New Roman"/>
                        <a:ea typeface="에스코어 드림 5 Medium"/>
                        <a:cs typeface="Times New Roman"/>
                      </a:endParaRPr>
                    </a:p>
                    <a:p>
                      <a:pPr lvl="0" algn="ctr">
                        <a:lnSpc>
                          <a:spcPct val="100000"/>
                        </a:lnSpc>
                        <a:defRPr/>
                      </a:pPr>
                      <a:r>
                        <a:rPr lang="en-US" altLang="ko-KR" sz="1100" b="0" strike="noStrike" spc="-1">
                          <a:solidFill>
                            <a:schemeClr val="tx1"/>
                          </a:solidFill>
                          <a:latin typeface="Times New Roman"/>
                          <a:ea typeface="에스코어 드림 5 Medium"/>
                          <a:cs typeface="Times New Roman"/>
                        </a:rPr>
                        <a:t>Thứ hai/tư/sáu hàng tuần</a:t>
                      </a:r>
                      <a:endParaRPr lang="en-US" altLang="ko-KR"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rowSpan="3">
                  <a:txBody>
                    <a:bodyPr vert="horz" lIns="91440" tIns="45720" rIns="91440" bIns="45720" anchor="ctr" anchorCtr="0"/>
                    <a:lstStyle/>
                    <a:p>
                      <a:pPr lvl="0" algn="ctr">
                        <a:lnSpc>
                          <a:spcPct val="100000"/>
                        </a:lnSpc>
                        <a:defRPr/>
                      </a:pPr>
                      <a:r>
                        <a:rPr lang="en-US" altLang="ko-KR" sz="1100" b="0" strike="noStrike" spc="-1">
                          <a:solidFill>
                            <a:schemeClr val="tx1"/>
                          </a:solidFill>
                          <a:latin typeface="Times New Roman"/>
                          <a:ea typeface="에스코어 드림 5 Medium"/>
                          <a:cs typeface="Times New Roman"/>
                        </a:rPr>
                        <a:t>Trẻ em và phụ huynh</a:t>
                      </a:r>
                      <a:endParaRPr lang="en-US" altLang="ko-KR" sz="1100" b="0" strike="noStrike" spc="-1">
                        <a:solidFill>
                          <a:schemeClr val="tx1"/>
                        </a:solidFill>
                        <a:latin typeface="Times New Roman"/>
                        <a:ea typeface="에스코어 드림 5 Medium"/>
                        <a:cs typeface="Times New Roman"/>
                      </a:endParaRPr>
                    </a:p>
                    <a:p>
                      <a:pPr lvl="0" algn="ctr">
                        <a:lnSpc>
                          <a:spcPct val="100000"/>
                        </a:lnSpc>
                        <a:defRPr/>
                      </a:pPr>
                      <a:endParaRPr lang="en-US" sz="1100" b="0" strike="noStrike" spc="-1">
                        <a:solidFill>
                          <a:schemeClr val="tx1"/>
                        </a:solidFill>
                        <a:latin typeface="Times New Roman"/>
                        <a:ea typeface="에스코어 드림 5 Medium"/>
                        <a:cs typeface="Times New Roman"/>
                      </a:endParaRPr>
                    </a:p>
                  </a:txBody>
                  <a:tcPr marL="91440" marR="91440" anchor="ctr">
                    <a:solidFill>
                      <a:schemeClr val="bg1">
                        <a:lumMod val="95000"/>
                      </a:schemeClr>
                    </a:solidFill>
                  </a:tcPr>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Chương trình thường xuyên</a:t>
                      </a:r>
                      <a:r>
                        <a:rPr lang="en-US" altLang="ko-KR" sz="1000" b="0" strike="noStrike" spc="-1">
                          <a:solidFill>
                            <a:schemeClr val="tx1"/>
                          </a:solidFill>
                          <a:latin typeface="Times New Roman"/>
                          <a:ea typeface="에스코어 드림 5 Medium"/>
                          <a:cs typeface="Times New Roman"/>
                        </a:rPr>
                        <a:t>]</a:t>
                      </a:r>
                      <a:endParaRPr lang="en-US" altLang="ko-KR"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phong bì đựng tiền tiêu vặt</a:t>
                      </a:r>
                      <a:endParaRPr lang="ko-KR" altLang="en-US" sz="1000" b="0" strike="noStrike" spc="-1">
                        <a:solidFill>
                          <a:schemeClr val="tx1"/>
                        </a:solidFill>
                        <a:latin typeface="Times New Roman"/>
                        <a:ea typeface="에스코어 드림 5 Medium"/>
                        <a:cs typeface="Times New Roman"/>
                      </a:endParaRPr>
                    </a:p>
                    <a:p>
                      <a:pPr marL="171450" marR="0" lvl="0" indent="-171450" algn="l" defTabSz="1316736" rtl="0" eaLnBrk="1" latinLnBrk="1" hangingPunct="1">
                        <a:lnSpc>
                          <a:spcPct val="100000"/>
                        </a:lnSpc>
                        <a:spcBef>
                          <a:spcPts val="0"/>
                        </a:spcBef>
                        <a:spcAft>
                          <a:spcPts val="0"/>
                        </a:spcAft>
                        <a:buClrTx/>
                        <a:buFontTx/>
                        <a:buChar char="-"/>
                        <a:defRPr/>
                      </a:pPr>
                      <a:r>
                        <a:rPr lang="ko-KR" altLang="en-US" sz="1000" b="0" strike="noStrike" spc="-1">
                          <a:solidFill>
                            <a:schemeClr val="tx1"/>
                          </a:solidFill>
                          <a:latin typeface="Times New Roman"/>
                          <a:ea typeface="에스코어 드림 5 Medium"/>
                          <a:cs typeface="Times New Roman"/>
                        </a:rPr>
                        <a:t>Làm túi tô màu</a:t>
                      </a:r>
                      <a:endParaRPr lang="en-US" altLang="ko-KR" sz="1000" b="0" strike="noStrike" spc="-1">
                        <a:solidFill>
                          <a:schemeClr val="tx1"/>
                        </a:solidFill>
                        <a:latin typeface="Times New Roman"/>
                        <a:ea typeface="에스코어 드림 5 Medium"/>
                        <a:cs typeface="Times New Roman"/>
                      </a:endParaRPr>
                    </a:p>
                  </a:txBody>
                  <a:tcPr marL="91440" marR="91440" anchor="ctr"/>
                </a:tc>
                <a:tc rowSpan="3">
                  <a:txBody>
                    <a:bodyPr vert="horz" lIns="91440" tIns="45720" rIns="91440" bIns="45720" anchor="ctr" anchorCtr="0"/>
                    <a:lstStyle/>
                    <a:p>
                      <a:pPr marL="0" marR="0" lvl="0" indent="0" algn="ctr" defTabSz="914400" rtl="0" eaLnBrk="1" latinLnBrk="1" hangingPunct="1">
                        <a:lnSpc>
                          <a:spcPct val="100000"/>
                        </a:lnSpc>
                        <a:spcBef>
                          <a:spcPts val="0"/>
                        </a:spcBef>
                        <a:spcAft>
                          <a:spcPts val="0"/>
                        </a:spcAft>
                        <a:buClrTx/>
                        <a:buFontTx/>
                        <a:buNone/>
                        <a:defRPr/>
                      </a:pPr>
                      <a:r>
                        <a:rPr lang="en-US" altLang="ko-KR" sz="1100" b="0">
                          <a:solidFill>
                            <a:schemeClr val="tx1"/>
                          </a:solidFill>
                          <a:latin typeface="Times New Roman"/>
                          <a:ea typeface="에스코어 드림 5 Medium"/>
                          <a:cs typeface="Times New Roman"/>
                        </a:rPr>
                        <a:t>Nội bộ</a:t>
                      </a:r>
                      <a:r>
                        <a:rPr lang="ko-KR" altLang="en-US" sz="1100" b="0">
                          <a:solidFill>
                            <a:schemeClr val="tx1"/>
                          </a:solidFill>
                          <a:latin typeface="Times New Roman"/>
                          <a:ea typeface="에스코어 드림 5 Medium"/>
                          <a:cs typeface="Times New Roman"/>
                        </a:rPr>
                        <a:t>  </a:t>
                      </a:r>
                      <a:r>
                        <a:rPr lang="en-US" altLang="ko-KR" sz="1100" b="0">
                          <a:solidFill>
                            <a:schemeClr val="tx1"/>
                          </a:solidFill>
                          <a:latin typeface="Times New Roman"/>
                          <a:ea typeface="에스코어 드림 5 Medium"/>
                          <a:cs typeface="Times New Roman"/>
                        </a:rPr>
                        <a:t>304</a:t>
                      </a:r>
                      <a:endParaRPr lang="en-US" altLang="ko-KR" sz="1100" b="0">
                        <a:solidFill>
                          <a:schemeClr val="tx1"/>
                        </a:solidFill>
                        <a:latin typeface="Times New Roman"/>
                        <a:ea typeface="에스코어 드림 5 Medium"/>
                        <a:cs typeface="Times New Roman"/>
                      </a:endParaRPr>
                    </a:p>
                  </a:txBody>
                  <a:tcPr marL="91440" marR="91440" anchor="ctr"/>
                </a:tc>
              </a:tr>
              <a:tr h="32004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lvl="0" algn="l">
                        <a:lnSpc>
                          <a:spcPct val="100000"/>
                        </a:lnSpc>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giáo cụ] Dịch vụ cho mượn boardgame</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r h="320040">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vMerge="1">
                  <a:txBody>
                    <a:bodyPr/>
                    <a:lstStyle/>
                    <a:p>
                      <a:pPr lvl="0" latinLnBrk="1">
                        <a:defRPr/>
                      </a:pPr>
                      <a:endParaRPr lang="ko-KR" altLang="en-US"/>
                    </a:p>
                  </a:txBody>
                  <a:tcPr marL="91440" marR="91440"/>
                </a:tc>
                <a:tc>
                  <a:txBody>
                    <a:bodyPr vert="horz" lIns="91440" tIns="45720" rIns="91440" bIns="45720" anchor="ctr" anchorCtr="0"/>
                    <a:lstStyle/>
                    <a:p>
                      <a:pPr marL="0" marR="0" lvl="0" indent="0" algn="l" defTabSz="1316736" rtl="0" eaLnBrk="1" latinLnBrk="1" hangingPunct="1">
                        <a:lnSpc>
                          <a:spcPct val="100000"/>
                        </a:lnSpc>
                        <a:spcBef>
                          <a:spcPts val="0"/>
                        </a:spcBef>
                        <a:spcAft>
                          <a:spcPts val="0"/>
                        </a:spcAft>
                        <a:buClrTx/>
                        <a:buFontTx/>
                        <a:buNone/>
                        <a:defRPr/>
                      </a:pPr>
                      <a:r>
                        <a:rPr lang="en-US" altLang="ko-KR" sz="1000" b="0" strike="noStrike" spc="-1">
                          <a:solidFill>
                            <a:schemeClr val="tx1"/>
                          </a:solidFill>
                          <a:latin typeface="Times New Roman"/>
                          <a:ea typeface="에스코어 드림 5 Medium"/>
                          <a:cs typeface="Times New Roman"/>
                        </a:rPr>
                        <a:t>[</a:t>
                      </a:r>
                      <a:r>
                        <a:rPr lang="ko-KR" altLang="en-US" sz="1000" b="0" strike="noStrike" spc="-1">
                          <a:solidFill>
                            <a:schemeClr val="tx1"/>
                          </a:solidFill>
                          <a:latin typeface="Times New Roman"/>
                          <a:ea typeface="에스코어 드림 5 Medium"/>
                          <a:cs typeface="Times New Roman"/>
                        </a:rPr>
                        <a:t>Hỗ trợ </a:t>
                      </a:r>
                      <a:r>
                        <a:rPr lang="en-US" altLang="ko-KR" sz="1000" b="0" strike="noStrike" spc="-1">
                          <a:solidFill>
                            <a:schemeClr val="tx1"/>
                          </a:solidFill>
                          <a:latin typeface="Times New Roman"/>
                          <a:ea typeface="에스코어 드림 5 Medium"/>
                          <a:cs typeface="Times New Roman"/>
                        </a:rPr>
                        <a:t>nhóm trao đổi</a:t>
                      </a:r>
                      <a:r>
                        <a:rPr lang="ko-KR" altLang="en-US" sz="1000" b="0" strike="noStrike" spc="-1">
                          <a:solidFill>
                            <a:schemeClr val="tx1"/>
                          </a:solidFill>
                          <a:latin typeface="Times New Roman"/>
                          <a:ea typeface="에스코어 드림 5 Medium"/>
                          <a:cs typeface="Times New Roman"/>
                        </a:rPr>
                        <a:t>] Hỗ trợ cộng đồng cùng nuôi dạy và chăm sóc trẻ </a:t>
                      </a:r>
                      <a:endParaRPr lang="en-US" altLang="ko-KR" sz="1000" b="0" strike="noStrike" spc="-1">
                        <a:solidFill>
                          <a:schemeClr val="tx1"/>
                        </a:solidFill>
                        <a:latin typeface="Times New Roman"/>
                        <a:ea typeface="에스코어 드림 5 Medium"/>
                        <a:cs typeface="Times New Roman"/>
                      </a:endParaRPr>
                    </a:p>
                  </a:txBody>
                  <a:tcPr marL="91440" marR="91440" anchor="ctr"/>
                </a:tc>
                <a:tc vMerge="1">
                  <a:txBody>
                    <a:bodyPr/>
                    <a:lstStyle/>
                    <a:p>
                      <a:pPr lvl="0" latinLnBrk="1">
                        <a:defRPr/>
                      </a:pPr>
                      <a:endParaRPr lang="ko-KR" altLang="en-US"/>
                    </a:p>
                  </a:txBody>
                  <a:tcPr marL="91440" marR="91440"/>
                </a:tc>
              </a:tr>
            </a:tbl>
          </a:graphicData>
        </a:graphic>
      </p:graphicFrame>
    </p:spTree>
    <p:extLst>
      <p:ext uri="{BB962C8B-B14F-4D97-AF65-F5344CB8AC3E}">
        <p14:creationId xmlns:p14="http://schemas.microsoft.com/office/powerpoint/2010/main" val="4206825363"/>
      </p:ext>
    </p:extLst>
  </p:cSld>
  <p:clrMapOvr>
    <a:masterClrMapping/>
  </p:clrMapOvr>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33" name="직사각형 32">
            <a:extLst>
              <a:ext uri="{FF2B5EF4-FFF2-40B4-BE49-F238E27FC236}">
                <a16:creationId xmlns:a16="http://schemas.microsoft.com/office/drawing/2014/main" id="{13A5804E-BF95-46C6-91EF-04208FD92063}"/>
              </a:ext>
            </a:extLst>
          </p:cNvPr>
          <p:cNvSpPr/>
          <p:nvPr/>
        </p:nvSpPr>
        <p:spPr>
          <a:xfrm>
            <a:off x="981629" y="7083815"/>
            <a:ext cx="7900498" cy="16832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2" name="직사각형 31">
            <a:extLst>
              <a:ext uri="{FF2B5EF4-FFF2-40B4-BE49-F238E27FC236}">
                <a16:creationId xmlns:a16="http://schemas.microsoft.com/office/drawing/2014/main" id="{F048F7CA-B5EF-4FA0-A389-78AE23D2F569}"/>
              </a:ext>
            </a:extLst>
          </p:cNvPr>
          <p:cNvSpPr/>
          <p:nvPr/>
        </p:nvSpPr>
        <p:spPr>
          <a:xfrm>
            <a:off x="988207" y="5702302"/>
            <a:ext cx="7900498" cy="11812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 name="액자 6">
            <a:extLst>
              <a:ext uri="{FF2B5EF4-FFF2-40B4-BE49-F238E27FC236}">
                <a16:creationId xmlns:a16="http://schemas.microsoft.com/office/drawing/2014/main" id="{66E3952C-88EA-4C01-8FE5-BEA9D3E888CA}"/>
              </a:ext>
            </a:extLst>
          </p:cNvPr>
          <p:cNvSpPr/>
          <p:nvPr/>
        </p:nvSpPr>
        <p:spPr>
          <a:xfrm>
            <a:off x="0" y="0"/>
            <a:ext cx="9875838" cy="9875838"/>
          </a:xfrm>
          <a:prstGeom prst="frame">
            <a:avLst>
              <a:gd name="adj1" fmla="val 258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pic>
        <p:nvPicPr>
          <p:cNvPr id="14" name="그림 13">
            <a:extLst>
              <a:ext uri="{FF2B5EF4-FFF2-40B4-BE49-F238E27FC236}">
                <a16:creationId xmlns:a16="http://schemas.microsoft.com/office/drawing/2014/main" id="{EB8C80C2-7820-43D3-A25B-1C932D558656}"/>
              </a:ext>
            </a:extLst>
          </p:cNvPr>
          <p:cNvPicPr>
            <a:picLocks noChangeAspect="1"/>
          </p:cNvPicPr>
          <p:nvPr/>
        </p:nvPicPr>
        <p:blipFill>
          <a:blip r:embed="rId2"/>
          <a:stretch>
            <a:fillRect/>
          </a:stretch>
        </p:blipFill>
        <p:spPr>
          <a:xfrm>
            <a:off x="4150417" y="8970686"/>
            <a:ext cx="1562922" cy="586858"/>
          </a:xfrm>
          <a:prstGeom prst="rect">
            <a:avLst/>
          </a:prstGeom>
        </p:spPr>
      </p:pic>
      <p:sp>
        <p:nvSpPr>
          <p:cNvPr id="8" name="TextBox 7"/>
          <p:cNvSpPr txBox="1"/>
          <p:nvPr/>
        </p:nvSpPr>
        <p:spPr>
          <a:xfrm>
            <a:off x="752644" y="634383"/>
            <a:ext cx="8370548" cy="756478"/>
          </a:xfrm>
          <a:prstGeom prst="rect">
            <a:avLst/>
          </a:prstGeom>
          <a:noFill/>
        </p:spPr>
        <p:txBody>
          <a:bodyPr wrap="square">
            <a:spAutoFit/>
          </a:bodyPr>
          <a:lstStyle/>
          <a:p>
            <a:pPr lvl="0" algn="ctr">
              <a:defRPr/>
            </a:pPr>
            <a:r>
              <a:rPr lang="en-US" altLang="ko-KR" sz="4400" b="1">
                <a:latin typeface="Times New Roman"/>
                <a:ea typeface="에스코어 드림 6 Bold"/>
                <a:cs typeface="Times New Roman"/>
              </a:rPr>
              <a:t>Đường đến</a:t>
            </a:r>
            <a:endParaRPr lang="en-US" altLang="ko-KR" sz="4400" b="1">
              <a:latin typeface="Times New Roman"/>
              <a:ea typeface="에스코어 드림 6 Bold"/>
              <a:cs typeface="Times New Roman"/>
            </a:endParaRPr>
          </a:p>
        </p:txBody>
      </p:sp>
      <p:sp>
        <p:nvSpPr>
          <p:cNvPr id="11" name="TextBox 10"/>
          <p:cNvSpPr txBox="1"/>
          <p:nvPr/>
        </p:nvSpPr>
        <p:spPr>
          <a:xfrm>
            <a:off x="2385451" y="5574030"/>
            <a:ext cx="6431070" cy="1405890"/>
          </a:xfrm>
          <a:prstGeom prst="rect">
            <a:avLst/>
          </a:prstGeom>
          <a:noFill/>
        </p:spPr>
        <p:txBody>
          <a:bodyPr wrap="square" anchor="ctr">
            <a:spAutoFit/>
          </a:bodyPr>
          <a:lstStyle/>
          <a:p>
            <a:pPr lvl="0">
              <a:lnSpc>
                <a:spcPct val="150000"/>
              </a:lnSpc>
              <a:defRPr/>
            </a:pPr>
            <a:r>
              <a:rPr lang="en-US" altLang="ko-KR" sz="1600" b="1">
                <a:solidFill>
                  <a:schemeClr val="tx1">
                    <a:lumMod val="95000"/>
                    <a:lumOff val="5000"/>
                  </a:schemeClr>
                </a:solidFill>
                <a:latin typeface="Times New Roman"/>
                <a:ea typeface="에스코어 드림 6 Bold"/>
                <a:cs typeface="Times New Roman"/>
              </a:rPr>
              <a:t>Giờ làm việc: 09:00~18:00 ( Điều hành buổi tối  09:00~21:00 vào thứ 3 và thứ 5 ) </a:t>
            </a:r>
            <a:endParaRPr lang="en-US" altLang="ko-KR" sz="1600" b="1">
              <a:solidFill>
                <a:schemeClr val="tx1">
                  <a:lumMod val="95000"/>
                  <a:lumOff val="5000"/>
                </a:schemeClr>
              </a:solidFill>
              <a:latin typeface="Times New Roman"/>
              <a:ea typeface="에스코어 드림 6 Bold"/>
              <a:cs typeface="Times New Roman"/>
            </a:endParaRPr>
          </a:p>
          <a:p>
            <a:pPr lvl="0">
              <a:defRPr/>
            </a:pPr>
            <a:r>
              <a:rPr lang="ko-KR" altLang="en-US" sz="1400" b="1">
                <a:solidFill>
                  <a:schemeClr val="bg1">
                    <a:lumMod val="50000"/>
                  </a:schemeClr>
                </a:solidFill>
                <a:latin typeface="Times New Roman"/>
                <a:ea typeface="에스코어 드림 6 Bold"/>
                <a:cs typeface="Times New Roman"/>
              </a:rPr>
              <a:t>                 </a:t>
            </a:r>
            <a:r>
              <a:rPr lang="en-US" altLang="ko-KR" sz="1400" b="1">
                <a:solidFill>
                  <a:schemeClr val="bg1">
                    <a:lumMod val="50000"/>
                  </a:schemeClr>
                </a:solidFill>
                <a:latin typeface="Times New Roman"/>
                <a:ea typeface="에스코어 드림 6 Bold"/>
                <a:cs typeface="Times New Roman"/>
              </a:rPr>
              <a:t>* </a:t>
            </a:r>
            <a:r>
              <a:rPr lang="ko-KR" altLang="en-US" sz="1400" b="1">
                <a:solidFill>
                  <a:schemeClr val="bg1">
                    <a:lumMod val="50000"/>
                  </a:schemeClr>
                </a:solidFill>
                <a:latin typeface="Times New Roman"/>
                <a:ea typeface="에스코어 드림 6 Bold"/>
                <a:cs typeface="Times New Roman"/>
              </a:rPr>
              <a:t>Đóng cửa vào ngày lễ và Chủ nhật</a:t>
            </a:r>
            <a:endParaRPr lang="ko-KR" altLang="en-US" sz="1400" b="1">
              <a:solidFill>
                <a:schemeClr val="bg1">
                  <a:lumMod val="50000"/>
                </a:schemeClr>
              </a:solidFill>
              <a:latin typeface="Times New Roman"/>
              <a:ea typeface="에스코어 드림 6 Bold"/>
              <a:cs typeface="Times New Roman"/>
            </a:endParaRPr>
          </a:p>
          <a:p>
            <a:pPr lvl="0">
              <a:lnSpc>
                <a:spcPct val="150000"/>
              </a:lnSpc>
              <a:defRPr/>
            </a:pPr>
            <a:r>
              <a:rPr lang="ko-KR" altLang="en-US" sz="1600" b="1">
                <a:solidFill>
                  <a:schemeClr val="tx1">
                    <a:lumMod val="95000"/>
                    <a:lumOff val="5000"/>
                  </a:schemeClr>
                </a:solidFill>
                <a:latin typeface="Times New Roman"/>
                <a:ea typeface="에스코어 드림 6 Bold"/>
                <a:cs typeface="Times New Roman"/>
              </a:rPr>
              <a:t>Điện thoại: 02-995-6800 / FAX: 02-995-6014</a:t>
            </a:r>
            <a:endParaRPr lang="ko-KR" altLang="en-US" sz="1600" b="1">
              <a:solidFill>
                <a:schemeClr val="tx1">
                  <a:lumMod val="95000"/>
                  <a:lumOff val="5000"/>
                </a:schemeClr>
              </a:solidFill>
              <a:latin typeface="Times New Roman"/>
              <a:ea typeface="에스코어 드림 6 Bold"/>
              <a:cs typeface="Times New Roman"/>
            </a:endParaRPr>
          </a:p>
        </p:txBody>
      </p:sp>
      <p:grpSp>
        <p:nvGrpSpPr>
          <p:cNvPr id="12" name="그룹 11"/>
          <p:cNvGrpSpPr/>
          <p:nvPr/>
        </p:nvGrpSpPr>
        <p:grpSpPr>
          <a:xfrm rot="0">
            <a:off x="1625810" y="7220456"/>
            <a:ext cx="6944939" cy="1408773"/>
            <a:chOff x="1591356" y="2703097"/>
            <a:chExt cx="6972074" cy="1680885"/>
          </a:xfrm>
        </p:grpSpPr>
        <p:pic>
          <p:nvPicPr>
            <p:cNvPr id="13" name="Picture 8" descr="네이버 밴드"/>
            <p:cNvPicPr>
              <a:picLocks noChangeAspect="1" noChangeArrowheads="1"/>
            </p:cNvPicPr>
            <p:nvPr/>
          </p:nvPicPr>
          <p:blipFill rotWithShape="1">
            <a:blip r:embed="rId3"/>
            <a:srcRect/>
            <a:stretch>
              <a:fillRect/>
            </a:stretch>
          </p:blipFill>
          <p:spPr>
            <a:xfrm>
              <a:off x="6424397" y="2750125"/>
              <a:ext cx="455090" cy="455090"/>
            </a:xfrm>
            <a:prstGeom prst="rect">
              <a:avLst/>
            </a:prstGeom>
            <a:noFill/>
          </p:spPr>
        </p:pic>
        <p:pic>
          <p:nvPicPr>
            <p:cNvPr id="15" name="Picture 10" descr="카카오톡 채널 관리자 - Google Play 앱"/>
            <p:cNvPicPr>
              <a:picLocks noChangeAspect="1" noChangeArrowheads="1"/>
            </p:cNvPicPr>
            <p:nvPr/>
          </p:nvPicPr>
          <p:blipFill rotWithShape="1">
            <a:blip r:embed="rId4"/>
            <a:srcRect l="24580" r="25420"/>
            <a:stretch>
              <a:fillRect/>
            </a:stretch>
          </p:blipFill>
          <p:spPr>
            <a:xfrm>
              <a:off x="4177464" y="2703097"/>
              <a:ext cx="455090" cy="455090"/>
            </a:xfrm>
            <a:prstGeom prst="rect">
              <a:avLst/>
            </a:prstGeom>
            <a:noFill/>
          </p:spPr>
        </p:pic>
        <p:pic>
          <p:nvPicPr>
            <p:cNvPr id="16" name="Picture 14" descr="가족센터"/>
            <p:cNvPicPr>
              <a:picLocks noChangeAspect="1" noChangeArrowheads="1"/>
            </p:cNvPicPr>
            <p:nvPr/>
          </p:nvPicPr>
          <p:blipFill rotWithShape="1">
            <a:blip r:embed="rId5"/>
            <a:srcRect r="66860"/>
            <a:stretch>
              <a:fillRect/>
            </a:stretch>
          </p:blipFill>
          <p:spPr>
            <a:xfrm>
              <a:off x="1591356" y="2703097"/>
              <a:ext cx="456938" cy="455090"/>
            </a:xfrm>
            <a:prstGeom prst="rect">
              <a:avLst/>
            </a:prstGeom>
            <a:noFill/>
          </p:spPr>
        </p:pic>
        <p:pic>
          <p:nvPicPr>
            <p:cNvPr id="17" name="그림 16"/>
            <p:cNvPicPr>
              <a:picLocks noChangeAspect="1"/>
            </p:cNvPicPr>
            <p:nvPr/>
          </p:nvPicPr>
          <p:blipFill rotWithShape="1">
            <a:blip r:embed="rId6"/>
            <a:srcRect l="18740" t="17610" r="20030" b="19730"/>
            <a:stretch>
              <a:fillRect/>
            </a:stretch>
          </p:blipFill>
          <p:spPr>
            <a:xfrm>
              <a:off x="2133226" y="3259532"/>
              <a:ext cx="1080000" cy="1105401"/>
            </a:xfrm>
            <a:prstGeom prst="rect">
              <a:avLst/>
            </a:prstGeom>
          </p:spPr>
        </p:pic>
        <p:sp>
          <p:nvSpPr>
            <p:cNvPr id="18" name="TextBox 17"/>
            <p:cNvSpPr txBox="1"/>
            <p:nvPr/>
          </p:nvSpPr>
          <p:spPr>
            <a:xfrm>
              <a:off x="1978269" y="2773955"/>
              <a:ext cx="1877869" cy="437681"/>
            </a:xfrm>
            <a:prstGeom prst="rect">
              <a:avLst/>
            </a:prstGeom>
            <a:noFill/>
          </p:spPr>
          <p:txBody>
            <a:bodyPr wrap="square">
              <a:spAutoFit/>
            </a:bodyPr>
            <a:lstStyle/>
            <a:p>
              <a:pPr lvl="0" algn="ctr">
                <a:defRPr/>
              </a:pPr>
              <a:r>
                <a:rPr lang="ko-KR" altLang="en-US" b="1">
                  <a:latin typeface="나눔스퀘어라운드 ExtraBold"/>
                  <a:ea typeface="나눔스퀘어라운드 ExtraBold"/>
                </a:rPr>
                <a:t>도봉구가족센터</a:t>
              </a:r>
              <a:endParaRPr lang="ko-KR" altLang="en-US">
                <a:latin typeface="나눔스퀘어라운드 ExtraBold"/>
                <a:ea typeface="나눔스퀘어라운드 ExtraBold"/>
              </a:endParaRPr>
            </a:p>
          </p:txBody>
        </p:sp>
        <p:sp>
          <p:nvSpPr>
            <p:cNvPr id="19" name="TextBox 18"/>
            <p:cNvSpPr txBox="1"/>
            <p:nvPr/>
          </p:nvSpPr>
          <p:spPr>
            <a:xfrm>
              <a:off x="4646498" y="2773956"/>
              <a:ext cx="1463328" cy="437682"/>
            </a:xfrm>
            <a:prstGeom prst="rect">
              <a:avLst/>
            </a:prstGeom>
            <a:noFill/>
          </p:spPr>
          <p:txBody>
            <a:bodyPr wrap="square">
              <a:spAutoFit/>
            </a:bodyPr>
            <a:lstStyle/>
            <a:p>
              <a:pPr lvl="0" algn="ctr">
                <a:defRPr/>
              </a:pPr>
              <a:r>
                <a:rPr lang="ko-KR" altLang="en-US" b="1">
                  <a:latin typeface="나눔스퀘어라운드 ExtraBold"/>
                  <a:ea typeface="나눔스퀘어라운드 ExtraBold"/>
                </a:rPr>
                <a:t>카카오채널</a:t>
              </a:r>
              <a:endParaRPr lang="ko-KR" altLang="en-US">
                <a:latin typeface="나눔스퀘어라운드 ExtraBold"/>
                <a:ea typeface="나눔스퀘어라운드 ExtraBold"/>
              </a:endParaRPr>
            </a:p>
          </p:txBody>
        </p:sp>
        <p:sp>
          <p:nvSpPr>
            <p:cNvPr id="20" name="TextBox 19"/>
            <p:cNvSpPr txBox="1"/>
            <p:nvPr/>
          </p:nvSpPr>
          <p:spPr>
            <a:xfrm>
              <a:off x="6950492" y="2793004"/>
              <a:ext cx="1612937" cy="429997"/>
            </a:xfrm>
            <a:prstGeom prst="rect">
              <a:avLst/>
            </a:prstGeom>
            <a:noFill/>
          </p:spPr>
          <p:txBody>
            <a:bodyPr wrap="square">
              <a:spAutoFit/>
            </a:bodyPr>
            <a:lstStyle/>
            <a:p>
              <a:pPr lvl="0">
                <a:defRPr/>
              </a:pPr>
              <a:r>
                <a:rPr lang="ko-KR" altLang="en-US" b="1">
                  <a:latin typeface="나눔스퀘어라운드 ExtraBold"/>
                  <a:ea typeface="나눔스퀘어라운드 ExtraBold"/>
                </a:rPr>
                <a:t>네이버 밴드</a:t>
              </a:r>
              <a:endParaRPr lang="ko-KR" altLang="en-US">
                <a:latin typeface="나눔스퀘어라운드 ExtraBold"/>
                <a:ea typeface="나눔스퀘어라운드 ExtraBold"/>
              </a:endParaRPr>
            </a:p>
          </p:txBody>
        </p:sp>
        <p:pic>
          <p:nvPicPr>
            <p:cNvPr id="21" name="그림 20"/>
            <p:cNvPicPr>
              <a:picLocks noChangeAspect="1"/>
            </p:cNvPicPr>
            <p:nvPr/>
          </p:nvPicPr>
          <p:blipFill rotWithShape="1">
            <a:blip r:embed="rId7"/>
            <a:srcRect l="19610" t="19430" r="20790" b="19940"/>
            <a:stretch>
              <a:fillRect/>
            </a:stretch>
          </p:blipFill>
          <p:spPr>
            <a:xfrm>
              <a:off x="4632554" y="3268220"/>
              <a:ext cx="1080000" cy="1098459"/>
            </a:xfrm>
            <a:prstGeom prst="rect">
              <a:avLst/>
            </a:prstGeom>
          </p:spPr>
        </p:pic>
        <p:pic>
          <p:nvPicPr>
            <p:cNvPr id="22" name="그림 21"/>
            <p:cNvPicPr>
              <a:picLocks noChangeAspect="1"/>
            </p:cNvPicPr>
            <p:nvPr/>
          </p:nvPicPr>
          <p:blipFill rotWithShape="1">
            <a:blip r:embed="rId8"/>
            <a:srcRect l="18310" t="18780" r="19320" b="18920"/>
            <a:stretch>
              <a:fillRect/>
            </a:stretch>
          </p:blipFill>
          <p:spPr>
            <a:xfrm>
              <a:off x="6954026" y="3267923"/>
              <a:ext cx="1117459" cy="1116059"/>
            </a:xfrm>
            <a:prstGeom prst="rect">
              <a:avLst/>
            </a:prstGeom>
          </p:spPr>
        </p:pic>
      </p:grpSp>
      <p:pic>
        <p:nvPicPr>
          <p:cNvPr id="2" name="그림 1">
            <a:extLst>
              <a:ext uri="{FF2B5EF4-FFF2-40B4-BE49-F238E27FC236}">
                <a16:creationId xmlns:a16="http://schemas.microsoft.com/office/drawing/2014/main" id="{FF1671F3-9EC6-467F-B4C0-29F8FC9D2D0D}"/>
              </a:ext>
            </a:extLst>
          </p:cNvPr>
          <p:cNvPicPr>
            <a:picLocks noChangeAspect="1"/>
          </p:cNvPicPr>
          <p:nvPr/>
        </p:nvPicPr>
        <p:blipFill>
          <a:blip r:embed="rId9"/>
          <a:stretch>
            <a:fillRect/>
          </a:stretch>
        </p:blipFill>
        <p:spPr>
          <a:xfrm>
            <a:off x="5158032" y="1956033"/>
            <a:ext cx="3730673" cy="3256726"/>
          </a:xfrm>
          <a:prstGeom prst="rect">
            <a:avLst/>
          </a:prstGeom>
          <a:ln>
            <a:solidFill>
              <a:schemeClr val="tx1">
                <a:lumMod val="65000"/>
                <a:lumOff val="35000"/>
              </a:schemeClr>
            </a:solidFill>
          </a:ln>
        </p:spPr>
      </p:pic>
      <p:pic>
        <p:nvPicPr>
          <p:cNvPr id="3" name="그림 2">
            <a:extLst>
              <a:ext uri="{FF2B5EF4-FFF2-40B4-BE49-F238E27FC236}">
                <a16:creationId xmlns:a16="http://schemas.microsoft.com/office/drawing/2014/main" id="{DF148045-EAE6-4F1E-9AE4-BE477ACCDE1B}"/>
              </a:ext>
            </a:extLst>
          </p:cNvPr>
          <p:cNvPicPr>
            <a:picLocks noChangeAspect="1"/>
          </p:cNvPicPr>
          <p:nvPr/>
        </p:nvPicPr>
        <p:blipFill>
          <a:blip r:embed="rId10"/>
          <a:stretch>
            <a:fillRect/>
          </a:stretch>
        </p:blipFill>
        <p:spPr>
          <a:xfrm>
            <a:off x="988207" y="1956033"/>
            <a:ext cx="3729600" cy="3256726"/>
          </a:xfrm>
          <a:prstGeom prst="rect">
            <a:avLst/>
          </a:prstGeom>
          <a:ln>
            <a:solidFill>
              <a:schemeClr val="tx1">
                <a:lumMod val="65000"/>
                <a:lumOff val="35000"/>
              </a:schemeClr>
            </a:solidFill>
          </a:ln>
        </p:spPr>
      </p:pic>
      <p:sp>
        <p:nvSpPr>
          <p:cNvPr id="24" name="TextBox 23"/>
          <p:cNvSpPr txBox="1"/>
          <p:nvPr/>
        </p:nvSpPr>
        <p:spPr>
          <a:xfrm>
            <a:off x="866861" y="1602922"/>
            <a:ext cx="3722623" cy="338273"/>
          </a:xfrm>
          <a:prstGeom prst="rect">
            <a:avLst/>
          </a:prstGeom>
          <a:noFill/>
        </p:spPr>
        <p:txBody>
          <a:bodyPr wrap="square">
            <a:spAutoFit/>
          </a:bodyPr>
          <a:lstStyle/>
          <a:p>
            <a:pPr lvl="0">
              <a:defRPr/>
            </a:pPr>
            <a:r>
              <a:rPr lang="ko-KR" altLang="en-US" sz="1600" b="1">
                <a:solidFill>
                  <a:schemeClr val="tx1">
                    <a:lumMod val="95000"/>
                    <a:lumOff val="5000"/>
                  </a:schemeClr>
                </a:solidFill>
                <a:latin typeface="에스코어 드림 6 Bold"/>
                <a:ea typeface="에스코어 드림 6 Bold"/>
              </a:rPr>
              <a:t>▼ </a:t>
            </a:r>
            <a:r>
              <a:rPr lang="ko-KR" altLang="en-US" sz="1600" b="1">
                <a:solidFill>
                  <a:schemeClr val="tx1">
                    <a:lumMod val="95000"/>
                    <a:lumOff val="5000"/>
                  </a:schemeClr>
                </a:solidFill>
                <a:latin typeface="Times New Roman"/>
                <a:ea typeface="에스코어 드림 6 Bold"/>
                <a:cs typeface="Times New Roman"/>
              </a:rPr>
              <a:t>Trung tâm Gia đình Quận Dobong</a:t>
            </a:r>
            <a:endParaRPr lang="ko-KR" altLang="en-US" sz="1600" b="1">
              <a:solidFill>
                <a:schemeClr val="tx1">
                  <a:lumMod val="95000"/>
                  <a:lumOff val="5000"/>
                </a:schemeClr>
              </a:solidFill>
              <a:latin typeface="Times New Roman"/>
              <a:ea typeface="에스코어 드림 6 Bold"/>
              <a:cs typeface="Times New Roman"/>
            </a:endParaRPr>
          </a:p>
        </p:txBody>
      </p:sp>
      <p:sp>
        <p:nvSpPr>
          <p:cNvPr id="25" name="TextBox 24"/>
          <p:cNvSpPr txBox="1"/>
          <p:nvPr/>
        </p:nvSpPr>
        <p:spPr>
          <a:xfrm>
            <a:off x="5050199" y="1602922"/>
            <a:ext cx="4410539" cy="338273"/>
          </a:xfrm>
          <a:prstGeom prst="rect">
            <a:avLst/>
          </a:prstGeom>
          <a:noFill/>
        </p:spPr>
        <p:txBody>
          <a:bodyPr wrap="square">
            <a:spAutoFit/>
          </a:bodyPr>
          <a:lstStyle/>
          <a:p>
            <a:pPr lvl="0">
              <a:defRPr/>
            </a:pPr>
            <a:r>
              <a:rPr lang="ko-KR" altLang="en-US" sz="1600" b="1">
                <a:solidFill>
                  <a:schemeClr val="tx1">
                    <a:lumMod val="95000"/>
                    <a:lumOff val="5000"/>
                  </a:schemeClr>
                </a:solidFill>
                <a:latin typeface="에스코어 드림 6 Bold"/>
                <a:ea typeface="에스코어 드림 6 Bold"/>
              </a:rPr>
              <a:t>▼ </a:t>
            </a:r>
            <a:r>
              <a:rPr lang="ko-KR" altLang="en-US" sz="1600" b="1">
                <a:solidFill>
                  <a:schemeClr val="tx1">
                    <a:lumMod val="95000"/>
                    <a:lumOff val="5000"/>
                  </a:schemeClr>
                </a:solidFill>
                <a:latin typeface="Times New Roman"/>
                <a:ea typeface="에스코어 드림 6 Bold"/>
                <a:cs typeface="Times New Roman"/>
              </a:rPr>
              <a:t>Trung tâm Hỗ trợ Hộ Gia đình Một Người</a:t>
            </a:r>
            <a:endParaRPr lang="ko-KR" altLang="en-US" sz="1600" b="1">
              <a:solidFill>
                <a:schemeClr val="tx1">
                  <a:lumMod val="95000"/>
                  <a:lumOff val="5000"/>
                </a:schemeClr>
              </a:solidFill>
              <a:latin typeface="Times New Roman"/>
              <a:ea typeface="에스코어 드림 6 Bold"/>
              <a:cs typeface="Times New Roman"/>
            </a:endParaRPr>
          </a:p>
        </p:txBody>
      </p:sp>
      <p:sp>
        <p:nvSpPr>
          <p:cNvPr id="26" name="TextBox 25"/>
          <p:cNvSpPr txBox="1"/>
          <p:nvPr/>
        </p:nvSpPr>
        <p:spPr>
          <a:xfrm>
            <a:off x="866861" y="5227316"/>
            <a:ext cx="4071058" cy="253916"/>
          </a:xfrm>
          <a:prstGeom prst="rect">
            <a:avLst/>
          </a:prstGeom>
          <a:noFill/>
        </p:spPr>
        <p:txBody>
          <a:bodyPr wrap="square">
            <a:spAutoFit/>
          </a:bodyPr>
          <a:lstStyle/>
          <a:p>
            <a:pPr lvl="0">
              <a:defRPr/>
            </a:pPr>
            <a:r>
              <a:rPr lang="ko-KR" altLang="en-US" sz="1050" b="1">
                <a:solidFill>
                  <a:schemeClr val="tx1">
                    <a:lumMod val="95000"/>
                    <a:lumOff val="5000"/>
                  </a:schemeClr>
                </a:solidFill>
                <a:latin typeface="에스코어 드림 6 Bold"/>
                <a:ea typeface="에스코어 드림 6 Bold"/>
              </a:rPr>
              <a:t>서울특별시 도봉구 도봉로 </a:t>
            </a:r>
            <a:r>
              <a:rPr lang="en-US" altLang="ko-KR" sz="1050" b="1">
                <a:solidFill>
                  <a:schemeClr val="tx1">
                    <a:lumMod val="95000"/>
                    <a:lumOff val="5000"/>
                  </a:schemeClr>
                </a:solidFill>
                <a:latin typeface="에스코어 드림 6 Bold"/>
                <a:ea typeface="에스코어 드림 6 Bold"/>
              </a:rPr>
              <a:t>552 </a:t>
            </a:r>
            <a:r>
              <a:rPr lang="ko-KR" altLang="en-US" sz="1050" b="1">
                <a:solidFill>
                  <a:schemeClr val="tx1">
                    <a:lumMod val="95000"/>
                    <a:lumOff val="5000"/>
                  </a:schemeClr>
                </a:solidFill>
                <a:latin typeface="에스코어 드림 6 Bold"/>
                <a:ea typeface="에스코어 드림 6 Bold"/>
              </a:rPr>
              <a:t>도봉구민회관 </a:t>
            </a:r>
            <a:r>
              <a:rPr lang="en-US" altLang="ko-KR" sz="1050" b="1">
                <a:solidFill>
                  <a:schemeClr val="tx1">
                    <a:lumMod val="95000"/>
                    <a:lumOff val="5000"/>
                  </a:schemeClr>
                </a:solidFill>
                <a:latin typeface="에스코어 드림 6 Bold"/>
                <a:ea typeface="에스코어 드림 6 Bold"/>
              </a:rPr>
              <a:t>2</a:t>
            </a:r>
            <a:r>
              <a:rPr lang="ko-KR" altLang="en-US" sz="1050" b="1">
                <a:solidFill>
                  <a:schemeClr val="tx1">
                    <a:lumMod val="95000"/>
                    <a:lumOff val="5000"/>
                  </a:schemeClr>
                </a:solidFill>
                <a:latin typeface="에스코어 드림 6 Bold"/>
                <a:ea typeface="에스코어 드림 6 Bold"/>
              </a:rPr>
              <a:t>층 도봉구가족센터</a:t>
            </a:r>
            <a:endParaRPr lang="ko-KR" altLang="en-US" sz="1050" b="1">
              <a:solidFill>
                <a:schemeClr val="tx1">
                  <a:lumMod val="95000"/>
                  <a:lumOff val="5000"/>
                </a:schemeClr>
              </a:solidFill>
              <a:latin typeface="에스코어 드림 6 Bold"/>
              <a:ea typeface="에스코어 드림 6 Bold"/>
            </a:endParaRPr>
          </a:p>
        </p:txBody>
      </p:sp>
      <p:sp>
        <p:nvSpPr>
          <p:cNvPr id="27" name="TextBox 26">
            <a:extLst>
              <a:ext uri="{FF2B5EF4-FFF2-40B4-BE49-F238E27FC236}">
                <a16:creationId xmlns:a16="http://schemas.microsoft.com/office/drawing/2014/main" id="{F36A2D0A-E3A4-4325-BF13-A4B5B811B0EC}"/>
              </a:ext>
            </a:extLst>
          </p:cNvPr>
          <p:cNvSpPr txBox="1"/>
          <p:nvPr/>
        </p:nvSpPr>
        <p:spPr>
          <a:xfrm>
            <a:off x="4948309" y="5227316"/>
            <a:ext cx="4071058" cy="253916"/>
          </a:xfrm>
          <a:prstGeom prst="rect">
            <a:avLst/>
          </a:prstGeom>
          <a:noFill/>
        </p:spPr>
        <p:txBody>
          <a:bodyPr wrap="square" rtlCol="0">
            <a:spAutoFit/>
          </a:bodyPr>
          <a:lstStyle/>
          <a:p>
            <a:pPr algn="ctr"/>
            <a:r>
              <a:rPr lang="ko-KR" altLang="en-US" sz="1050" b="1" dirty="0">
                <a:solidFill>
                  <a:schemeClr val="tx1">
                    <a:lumMod val="95000"/>
                    <a:lumOff val="5000"/>
                  </a:schemeClr>
                </a:solidFill>
                <a:latin typeface="에스코어 드림 6 Bold" panose="020B0703030302020204" pitchFamily="34" charset="-127"/>
                <a:ea typeface="에스코어 드림 6 Bold" panose="020B0703030302020204" pitchFamily="34" charset="-127"/>
              </a:rPr>
              <a:t>서울특별시 도봉구 마들로 </a:t>
            </a:r>
            <a:r>
              <a:rPr lang="en-US" altLang="ko-KR" sz="1050" b="1" dirty="0">
                <a:solidFill>
                  <a:schemeClr val="tx1">
                    <a:lumMod val="95000"/>
                    <a:lumOff val="5000"/>
                  </a:schemeClr>
                </a:solidFill>
                <a:latin typeface="에스코어 드림 6 Bold" panose="020B0703030302020204" pitchFamily="34" charset="-127"/>
                <a:ea typeface="에스코어 드림 6 Bold" panose="020B0703030302020204" pitchFamily="34" charset="-127"/>
              </a:rPr>
              <a:t>664-17, 3</a:t>
            </a:r>
            <a:r>
              <a:rPr lang="ko-KR" altLang="en-US" sz="1050" b="1" dirty="0">
                <a:solidFill>
                  <a:schemeClr val="tx1">
                    <a:lumMod val="95000"/>
                    <a:lumOff val="5000"/>
                  </a:schemeClr>
                </a:solidFill>
                <a:latin typeface="에스코어 드림 6 Bold" panose="020B0703030302020204" pitchFamily="34" charset="-127"/>
                <a:ea typeface="에스코어 드림 6 Bold" panose="020B0703030302020204" pitchFamily="34" charset="-127"/>
              </a:rPr>
              <a:t>층 </a:t>
            </a:r>
            <a:r>
              <a:rPr lang="en-US" altLang="ko-KR" sz="1050" b="1" dirty="0">
                <a:solidFill>
                  <a:schemeClr val="tx1">
                    <a:lumMod val="95000"/>
                    <a:lumOff val="5000"/>
                  </a:schemeClr>
                </a:solidFill>
                <a:latin typeface="에스코어 드림 6 Bold" panose="020B0703030302020204" pitchFamily="34" charset="-127"/>
                <a:ea typeface="에스코어 드림 6 Bold" panose="020B0703030302020204" pitchFamily="34" charset="-127"/>
              </a:rPr>
              <a:t>1</a:t>
            </a:r>
            <a:r>
              <a:rPr lang="ko-KR" altLang="en-US" sz="1050" b="1" dirty="0">
                <a:solidFill>
                  <a:schemeClr val="tx1">
                    <a:lumMod val="95000"/>
                    <a:lumOff val="5000"/>
                  </a:schemeClr>
                </a:solidFill>
                <a:latin typeface="에스코어 드림 6 Bold" panose="020B0703030302020204" pitchFamily="34" charset="-127"/>
                <a:ea typeface="에스코어 드림 6 Bold" panose="020B0703030302020204" pitchFamily="34" charset="-127"/>
              </a:rPr>
              <a:t>인가구지원센터</a:t>
            </a:r>
          </a:p>
        </p:txBody>
      </p:sp>
      <p:pic>
        <p:nvPicPr>
          <p:cNvPr id="29" name="그래픽 28" descr="수신기">
            <a:extLst>
              <a:ext uri="{FF2B5EF4-FFF2-40B4-BE49-F238E27FC236}">
                <a16:creationId xmlns:a16="http://schemas.microsoft.com/office/drawing/2014/main" id="{9464FB3F-C313-4B5A-8BF0-F5BCED40757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114256" y="6475909"/>
            <a:ext cx="247099" cy="247099"/>
          </a:xfrm>
          <a:prstGeom prst="rect">
            <a:avLst/>
          </a:prstGeom>
        </p:spPr>
      </p:pic>
      <p:pic>
        <p:nvPicPr>
          <p:cNvPr id="31" name="그래픽 30" descr="주택">
            <a:extLst>
              <a:ext uri="{FF2B5EF4-FFF2-40B4-BE49-F238E27FC236}">
                <a16:creationId xmlns:a16="http://schemas.microsoft.com/office/drawing/2014/main" id="{E6820C41-7C12-4C17-AA5F-7F519C91799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065156" y="5844473"/>
            <a:ext cx="309251" cy="309251"/>
          </a:xfrm>
          <a:prstGeom prst="rect">
            <a:avLst/>
          </a:prstGeom>
        </p:spPr>
      </p:pic>
    </p:spTree>
    <p:extLst>
      <p:ext uri="{BB962C8B-B14F-4D97-AF65-F5344CB8AC3E}">
        <p14:creationId xmlns:p14="http://schemas.microsoft.com/office/powerpoint/2010/main" val="3487019960"/>
      </p:ext>
    </p:extLst>
  </p:cSld>
  <p:clrMapOvr>
    <a:masterClrMapping/>
  </p:clrMapOvr>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한컴오피스">
  <a:themeElements>
    <a:clrScheme name="한컴오피스">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4a45ff"/>
      </a:hlink>
      <a:folHlink>
        <a:srgbClr val="be27bb"/>
      </a:folHlink>
    </a:clrScheme>
    <a:fontScheme name="한컴오피스">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Ethi" typeface="Leelawadee UI"/>
        <a:font script="Mymr" typeface="Myanmar Text"/>
      </a:majorFont>
      <a:min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Ethi" typeface="Leelawadee UI"/>
        <a:font script="Mymr" typeface="Myanmar Text"/>
      </a:minorFont>
    </a:fontScheme>
    <a:fmtScheme name="한컴오피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131</ep:Words>
  <ep:PresentationFormat>사용자 지정</ep:PresentationFormat>
  <ep:Paragraphs>22</ep:Paragraphs>
  <ep:Slides>4</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4</vt:i4>
      </vt:variant>
    </vt:vector>
  </ep:HeadingPairs>
  <ep:TitlesOfParts>
    <vt:vector size="5" baseType="lpstr">
      <vt:lpstr>Office 테마</vt:lpstr>
      <vt:lpstr>슬라이드 1</vt:lpstr>
      <vt:lpstr>슬라이드 2</vt:lpstr>
      <vt:lpstr>슬라이드 3</vt:lpstr>
      <vt:lpstr>슬라이드 4</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2024-08-13T08:33:38.000</dcterms:created>
  <dc:creator>user</dc:creator>
  <cp:lastModifiedBy>user</cp:lastModifiedBy>
  <dcterms:modified xsi:type="dcterms:W3CDTF">2024-12-24T08:04:06.216</dcterms:modified>
  <cp:revision>126</cp:revision>
  <dc:title>PowerPoint 프레젠테이션</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